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3" r:id="rId3"/>
  </p:sldMasterIdLst>
  <p:notesMasterIdLst>
    <p:notesMasterId r:id="rId17"/>
  </p:notesMasterIdLst>
  <p:sldIdLst>
    <p:sldId id="256" r:id="rId4"/>
    <p:sldId id="263" r:id="rId5"/>
    <p:sldId id="276" r:id="rId6"/>
    <p:sldId id="258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5" r:id="rId15"/>
    <p:sldId id="286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Open Sans" pitchFamily="2" charset="0"/>
      <p:regular r:id="rId24"/>
      <p:bold r:id="rId25"/>
      <p:italic r:id="rId26"/>
      <p:boldItalic r:id="rId27"/>
    </p:embeddedFont>
    <p:embeddedFont>
      <p:font typeface="Open Sans Extrabold" pitchFamily="2" charset="0"/>
      <p:bold r:id="rId28"/>
      <p:italic r:id="rId29"/>
      <p:boldItalic r:id="rId30"/>
    </p:embeddedFont>
    <p:embeddedFont>
      <p:font typeface="Raleway" pitchFamily="2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919" userDrawn="1">
          <p15:clr>
            <a:srgbClr val="9AA0A6"/>
          </p15:clr>
        </p15:guide>
        <p15:guide id="4" orient="horz" pos="1221" userDrawn="1">
          <p15:clr>
            <a:srgbClr val="9AA0A6"/>
          </p15:clr>
        </p15:guide>
        <p15:guide id="5" orient="horz" pos="2264" userDrawn="1">
          <p15:clr>
            <a:srgbClr val="9AA0A6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iPZwyuQqIb/EA3BJMFu/U4yfnq0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rcy Ehrler" initials="" lastIdx="1" clrIdx="0"/>
  <p:cmAuthor id="1" name="Greg Marchilena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8634"/>
    <a:srgbClr val="FFC858"/>
    <a:srgbClr val="2AB18C"/>
    <a:srgbClr val="444444"/>
    <a:srgbClr val="F6F8FC"/>
    <a:srgbClr val="11344A"/>
    <a:srgbClr val="0087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3C3ACE-8175-4320-B056-31DA0DF4EEF7}" v="2" dt="2023-11-29T16:08:11.9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71"/>
    <p:restoredTop sz="94732"/>
  </p:normalViewPr>
  <p:slideViewPr>
    <p:cSldViewPr snapToGrid="0">
      <p:cViewPr varScale="1">
        <p:scale>
          <a:sx n="72" d="100"/>
          <a:sy n="72" d="100"/>
        </p:scale>
        <p:origin x="538" y="62"/>
      </p:cViewPr>
      <p:guideLst>
        <p:guide orient="horz" pos="2160"/>
        <p:guide pos="3840"/>
        <p:guide orient="horz" pos="919"/>
        <p:guide orient="horz" pos="1221"/>
        <p:guide orient="horz" pos="22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3" Type="http://schemas.openxmlformats.org/officeDocument/2006/relationships/customXml" Target="../customXml/item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52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46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201670f72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1201670f726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201670f72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1201670f726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4963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emf"/><Relationship Id="rId5" Type="http://schemas.openxmlformats.org/officeDocument/2006/relationships/image" Target="../media/image1.emf"/><Relationship Id="rId4" Type="http://schemas.openxmlformats.org/officeDocument/2006/relationships/image" Target="../media/image15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emf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E0C3992-B51B-D8F5-54F9-95EA99F84A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91708" y="0"/>
            <a:ext cx="54609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6A76CA-7EB6-1770-CE54-D7DCE52C5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6190" y="694506"/>
            <a:ext cx="2637585" cy="1031636"/>
          </a:xfrm>
          <a:prstGeom prst="rect">
            <a:avLst/>
          </a:prstGeom>
        </p:spPr>
      </p:pic>
      <p:pic>
        <p:nvPicPr>
          <p:cNvPr id="22" name="Picture 21" descr="A red push pin on a map&#10;&#10;Description automatically generated with low confidence">
            <a:extLst>
              <a:ext uri="{FF2B5EF4-FFF2-40B4-BE49-F238E27FC236}">
                <a16:creationId xmlns:a16="http://schemas.microsoft.com/office/drawing/2014/main" id="{EBE0F25D-D487-95B5-F837-88C6E73898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9"/>
          <a:stretch/>
        </p:blipFill>
        <p:spPr>
          <a:xfrm>
            <a:off x="7738712" y="-29818"/>
            <a:ext cx="4483887" cy="68878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0721B5-F152-CD17-FFC6-022176D62D8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6190" y="6010263"/>
            <a:ext cx="2820861" cy="4137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0DA6CE-28EB-3428-D4E5-1AD5497FE9F7}"/>
              </a:ext>
            </a:extLst>
          </p:cNvPr>
          <p:cNvSpPr txBox="1"/>
          <p:nvPr userDrawn="1"/>
        </p:nvSpPr>
        <p:spPr>
          <a:xfrm>
            <a:off x="3401790" y="5873185"/>
            <a:ext cx="1701579" cy="707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33" dirty="0">
                <a:latin typeface="Raleway" panose="020B0503030101060003" pitchFamily="34" charset="77"/>
              </a:rPr>
              <a:t>In</a:t>
            </a:r>
          </a:p>
          <a:p>
            <a:pPr algn="ctr"/>
            <a:r>
              <a:rPr lang="en-US" sz="1333" dirty="0">
                <a:latin typeface="Raleway" panose="020B0503030101060003" pitchFamily="34" charset="77"/>
              </a:rPr>
              <a:t>Collaboration</a:t>
            </a:r>
          </a:p>
          <a:p>
            <a:pPr algn="ctr"/>
            <a:r>
              <a:rPr lang="en-US" sz="13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955900-7109-9396-1C11-829BABB8C8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4462" y="3020826"/>
            <a:ext cx="6450856" cy="1620862"/>
          </a:xfrm>
        </p:spPr>
        <p:txBody>
          <a:bodyPr>
            <a:normAutofit/>
          </a:bodyPr>
          <a:lstStyle>
            <a:lvl1pPr marL="0" indent="0">
              <a:buNone/>
              <a:defRPr sz="4800" b="1" i="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 descr="A picture containing graphics, graphic design, font, clipart&#10;&#10;Description automatically generated">
            <a:extLst>
              <a:ext uri="{FF2B5EF4-FFF2-40B4-BE49-F238E27FC236}">
                <a16:creationId xmlns:a16="http://schemas.microsoft.com/office/drawing/2014/main" id="{956C9DF7-437B-5AC2-42B4-27B0B96CCDF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52448" y="5936372"/>
            <a:ext cx="1555568" cy="58131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47CAEC9-7FC8-8E93-A49E-5E80EB6CFE82}"/>
              </a:ext>
            </a:extLst>
          </p:cNvPr>
          <p:cNvSpPr/>
          <p:nvPr userDrawn="1"/>
        </p:nvSpPr>
        <p:spPr>
          <a:xfrm>
            <a:off x="7192060" y="0"/>
            <a:ext cx="546652" cy="685800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557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3922DF4-F51E-307C-A19A-DF43078FB312}"/>
              </a:ext>
            </a:extLst>
          </p:cNvPr>
          <p:cNvGrpSpPr/>
          <p:nvPr userDrawn="1"/>
        </p:nvGrpSpPr>
        <p:grpSpPr>
          <a:xfrm>
            <a:off x="0" y="42167"/>
            <a:ext cx="12192000" cy="7091044"/>
            <a:chOff x="0" y="0"/>
            <a:chExt cx="12192000" cy="7091044"/>
          </a:xfrm>
        </p:grpSpPr>
        <p:pic>
          <p:nvPicPr>
            <p:cNvPr id="2" name="Picture 1" descr="A black brick wall with many square tiles&#10;&#10;Description automatically generated">
              <a:extLst>
                <a:ext uri="{FF2B5EF4-FFF2-40B4-BE49-F238E27FC236}">
                  <a16:creationId xmlns:a16="http://schemas.microsoft.com/office/drawing/2014/main" id="{0CC9FA22-AC8E-9CE9-789D-D38B54C448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3884" r="10063"/>
            <a:stretch/>
          </p:blipFill>
          <p:spPr>
            <a:xfrm>
              <a:off x="0" y="0"/>
              <a:ext cx="7322391" cy="7091044"/>
            </a:xfrm>
            <a:prstGeom prst="rect">
              <a:avLst/>
            </a:prstGeom>
          </p:spPr>
        </p:pic>
        <p:pic>
          <p:nvPicPr>
            <p:cNvPr id="3" name="Picture 2" descr="A black brick wall with many square tiles&#10;&#10;Description automatically generated">
              <a:extLst>
                <a:ext uri="{FF2B5EF4-FFF2-40B4-BE49-F238E27FC236}">
                  <a16:creationId xmlns:a16="http://schemas.microsoft.com/office/drawing/2014/main" id="{BB3DA0C6-4AF4-6E1C-186E-7732DF330F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34814" t="13884" r="12447"/>
            <a:stretch/>
          </p:blipFill>
          <p:spPr>
            <a:xfrm flipH="1">
              <a:off x="7036118" y="0"/>
              <a:ext cx="5155882" cy="7091044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5618FC3-1791-054E-1670-F98E592F4418}"/>
              </a:ext>
            </a:extLst>
          </p:cNvPr>
          <p:cNvSpPr/>
          <p:nvPr userDrawn="1"/>
        </p:nvSpPr>
        <p:spPr>
          <a:xfrm>
            <a:off x="482596" y="1193533"/>
            <a:ext cx="11125472" cy="4788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695571B-316C-7976-642B-E93C95BE9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338" y="636104"/>
            <a:ext cx="11286030" cy="546841"/>
          </a:xfr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C692AEE-AFA0-1013-8E55-C81A95AAF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3339" y="1482290"/>
            <a:ext cx="6473104" cy="432174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141DAD-617D-0813-308D-4327E369B5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5772283" y="828395"/>
            <a:ext cx="546099" cy="11125471"/>
          </a:xfrm>
          <a:prstGeom prst="rect">
            <a:avLst/>
          </a:prstGeom>
        </p:spPr>
      </p:pic>
      <p:sp>
        <p:nvSpPr>
          <p:cNvPr id="13" name="Google Shape;104;p4">
            <a:extLst>
              <a:ext uri="{FF2B5EF4-FFF2-40B4-BE49-F238E27FC236}">
                <a16:creationId xmlns:a16="http://schemas.microsoft.com/office/drawing/2014/main" id="{218FFC96-0F16-8E83-929B-BE981CBFB2C4}"/>
              </a:ext>
            </a:extLst>
          </p:cNvPr>
          <p:cNvSpPr txBox="1"/>
          <p:nvPr userDrawn="1"/>
        </p:nvSpPr>
        <p:spPr>
          <a:xfrm>
            <a:off x="457084" y="6139380"/>
            <a:ext cx="4698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1333" b="1" u="none" strike="noStrike" cap="none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IGCS | 2024 Annual Global Meeting</a:t>
            </a:r>
            <a:endParaRPr sz="1333" b="1" u="none" strike="noStrike" cap="none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33FABECC-ABC2-66EE-0F5D-76F3D49E3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3641" y="6219215"/>
            <a:ext cx="49882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32272-7046-F110-ED4B-FB24838201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61803" y="6273190"/>
            <a:ext cx="3068393" cy="24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3678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swoosh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rick wall with many square tiles&#10;&#10;Description automatically generated">
            <a:extLst>
              <a:ext uri="{FF2B5EF4-FFF2-40B4-BE49-F238E27FC236}">
                <a16:creationId xmlns:a16="http://schemas.microsoft.com/office/drawing/2014/main" id="{4F5C027F-EDD0-8E6D-AC15-95DD512DE8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314" t="13884" r="10062"/>
          <a:stretch/>
        </p:blipFill>
        <p:spPr>
          <a:xfrm>
            <a:off x="5765532" y="0"/>
            <a:ext cx="6438029" cy="6954843"/>
          </a:xfrm>
          <a:prstGeom prst="rect">
            <a:avLst/>
          </a:prstGeom>
        </p:spPr>
      </p:pic>
      <p:pic>
        <p:nvPicPr>
          <p:cNvPr id="4" name="Picture 3" descr="A black and white striped sphere&#10;&#10;Description automatically generated">
            <a:extLst>
              <a:ext uri="{FF2B5EF4-FFF2-40B4-BE49-F238E27FC236}">
                <a16:creationId xmlns:a16="http://schemas.microsoft.com/office/drawing/2014/main" id="{73AEAFB0-67D9-7079-3018-EA8AED0144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5025" y="-28062"/>
            <a:ext cx="4812294" cy="7418953"/>
          </a:xfrm>
          <a:prstGeom prst="rect">
            <a:avLst/>
          </a:prstGeom>
        </p:spPr>
      </p:pic>
      <p:pic>
        <p:nvPicPr>
          <p:cNvPr id="2" name="Picture 1" descr="A picture containing water, outdoor, sky, lake&#10;&#10;Description automatically generated">
            <a:extLst>
              <a:ext uri="{FF2B5EF4-FFF2-40B4-BE49-F238E27FC236}">
                <a16:creationId xmlns:a16="http://schemas.microsoft.com/office/drawing/2014/main" id="{80207C2C-CA20-32BB-83E3-4EE6910963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0059"/>
            <a:ext cx="5765533" cy="69548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7B1533-A3D6-9EE3-38ED-7CA4E06105DA}"/>
              </a:ext>
            </a:extLst>
          </p:cNvPr>
          <p:cNvSpPr/>
          <p:nvPr userDrawn="1"/>
        </p:nvSpPr>
        <p:spPr>
          <a:xfrm>
            <a:off x="0" y="0"/>
            <a:ext cx="5765533" cy="6924784"/>
          </a:xfrm>
          <a:prstGeom prst="rect">
            <a:avLst/>
          </a:prstGeom>
          <a:gradFill>
            <a:gsLst>
              <a:gs pos="100000">
                <a:srgbClr val="F6F8FC">
                  <a:alpha val="0"/>
                </a:srgbClr>
              </a:gs>
              <a:gs pos="32000">
                <a:schemeClr val="tx1">
                  <a:alpha val="49965"/>
                  <a:lumMod val="96333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8D4FD0D-EE94-C28F-20D9-F01AA4A676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0412" y="2325687"/>
            <a:ext cx="4025900" cy="2206625"/>
          </a:xfrm>
        </p:spPr>
        <p:txBody>
          <a:bodyPr>
            <a:normAutofit/>
          </a:bodyPr>
          <a:lstStyle>
            <a:lvl1pPr marL="0" indent="0">
              <a:buNone/>
              <a:defRPr sz="2400" i="1">
                <a:solidFill>
                  <a:schemeClr val="bg1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 dirty="0"/>
              <a:t>Type some call out text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26AE54-4893-5CFA-CCA8-6013F047B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36104"/>
            <a:ext cx="5656446" cy="5224947"/>
          </a:xfr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856A6D-2FF2-30E5-3095-3809D3FF97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6200000">
            <a:off x="5772283" y="828395"/>
            <a:ext cx="546099" cy="11125471"/>
          </a:xfrm>
          <a:prstGeom prst="rect">
            <a:avLst/>
          </a:prstGeom>
        </p:spPr>
      </p:pic>
      <p:sp>
        <p:nvSpPr>
          <p:cNvPr id="7" name="Google Shape;104;p4">
            <a:extLst>
              <a:ext uri="{FF2B5EF4-FFF2-40B4-BE49-F238E27FC236}">
                <a16:creationId xmlns:a16="http://schemas.microsoft.com/office/drawing/2014/main" id="{5A70F594-B178-9B77-1087-DB84C9B0A295}"/>
              </a:ext>
            </a:extLst>
          </p:cNvPr>
          <p:cNvSpPr txBox="1"/>
          <p:nvPr userDrawn="1"/>
        </p:nvSpPr>
        <p:spPr>
          <a:xfrm>
            <a:off x="457084" y="6139380"/>
            <a:ext cx="4698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1333" b="1" u="none" strike="noStrike" cap="none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IGCS | 2024 Annual Global Meeting</a:t>
            </a:r>
            <a:endParaRPr sz="1333" b="1" u="none" strike="noStrike" cap="none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9838678-2F2D-C82C-D2B8-3CAF6901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3641" y="6219215"/>
            <a:ext cx="49882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487C8D-80B0-8D81-188D-21FEEE2D120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61803" y="6273190"/>
            <a:ext cx="3068393" cy="24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4634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swoo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striped background&#10;&#10;Description automatically generated">
            <a:extLst>
              <a:ext uri="{FF2B5EF4-FFF2-40B4-BE49-F238E27FC236}">
                <a16:creationId xmlns:a16="http://schemas.microsoft.com/office/drawing/2014/main" id="{14BFD8D1-5120-3F14-F79E-E213BA24B7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250325" y="0"/>
            <a:ext cx="5012647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1C94-7065-6B81-92D2-63826CD8E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337" y="636105"/>
            <a:ext cx="11095323" cy="670886"/>
          </a:xfrm>
        </p:spPr>
        <p:txBody>
          <a:bodyPr/>
          <a:lstStyle>
            <a:lvl1pPr marL="0" indent="0">
              <a:buNone/>
              <a:defRPr sz="3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C3EE68D-3259-3A62-8317-104F7570884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89044" y="2007704"/>
            <a:ext cx="5650531" cy="3835884"/>
          </a:xfrm>
        </p:spPr>
        <p:txBody>
          <a:bodyPr/>
          <a:lstStyle>
            <a:lvl1pPr marL="0" indent="0">
              <a:buNone/>
              <a:defRPr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FF73D3-306E-0FCE-8F6C-74A2466E31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5772283" y="828395"/>
            <a:ext cx="546099" cy="11125471"/>
          </a:xfrm>
          <a:prstGeom prst="rect">
            <a:avLst/>
          </a:prstGeom>
        </p:spPr>
      </p:pic>
      <p:sp>
        <p:nvSpPr>
          <p:cNvPr id="6" name="Google Shape;104;p4">
            <a:extLst>
              <a:ext uri="{FF2B5EF4-FFF2-40B4-BE49-F238E27FC236}">
                <a16:creationId xmlns:a16="http://schemas.microsoft.com/office/drawing/2014/main" id="{879A05D8-6AB0-0E79-A889-A48316DD63A4}"/>
              </a:ext>
            </a:extLst>
          </p:cNvPr>
          <p:cNvSpPr txBox="1"/>
          <p:nvPr userDrawn="1"/>
        </p:nvSpPr>
        <p:spPr>
          <a:xfrm>
            <a:off x="457084" y="6139380"/>
            <a:ext cx="4698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1333" b="1" u="none" strike="noStrike" cap="none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IGCS | 2024 Annual Global Meeting</a:t>
            </a:r>
            <a:endParaRPr sz="1333" b="1" u="none" strike="noStrike" cap="none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8CE6D73-C0ED-3C85-A53D-CB9EF4C0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3641" y="6219215"/>
            <a:ext cx="49882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29640A-1AC2-AD60-5292-9EEBF1C159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61803" y="6273190"/>
            <a:ext cx="3068393" cy="24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4515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swoosh upp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sunset over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D9EE36D8-BD52-28A5-5803-F5C1CD88E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0876" y="-11254"/>
            <a:ext cx="5358493" cy="61356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1C94-7065-6B81-92D2-63826CD8E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522" y="636105"/>
            <a:ext cx="6737684" cy="5224947"/>
          </a:xfrm>
        </p:spPr>
        <p:txBody>
          <a:bodyPr/>
          <a:lstStyle>
            <a:lvl1pPr marL="0" indent="0">
              <a:buNone/>
              <a:defRPr sz="3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CE40327-309E-0220-80A4-9CC88A6D8D60}"/>
              </a:ext>
            </a:extLst>
          </p:cNvPr>
          <p:cNvGrpSpPr/>
          <p:nvPr userDrawn="1"/>
        </p:nvGrpSpPr>
        <p:grpSpPr>
          <a:xfrm>
            <a:off x="1" y="636105"/>
            <a:ext cx="654518" cy="1500703"/>
            <a:chOff x="0" y="636104"/>
            <a:chExt cx="553337" cy="312742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A5DCA5E-6100-C2FA-C44B-DB87E4E0AD09}"/>
                </a:ext>
              </a:extLst>
            </p:cNvPr>
            <p:cNvSpPr/>
            <p:nvPr userDrawn="1"/>
          </p:nvSpPr>
          <p:spPr>
            <a:xfrm>
              <a:off x="0" y="636104"/>
              <a:ext cx="553337" cy="1048317"/>
            </a:xfrm>
            <a:prstGeom prst="rect">
              <a:avLst/>
            </a:prstGeom>
            <a:solidFill>
              <a:srgbClr val="2AB1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24A9C7-1E82-D013-D674-681701210FC8}"/>
                </a:ext>
              </a:extLst>
            </p:cNvPr>
            <p:cNvSpPr/>
            <p:nvPr userDrawn="1"/>
          </p:nvSpPr>
          <p:spPr>
            <a:xfrm>
              <a:off x="0" y="1666007"/>
              <a:ext cx="553337" cy="1048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149F7A-B1C5-D1FD-C79C-E489B9079CF2}"/>
                </a:ext>
              </a:extLst>
            </p:cNvPr>
            <p:cNvSpPr/>
            <p:nvPr userDrawn="1"/>
          </p:nvSpPr>
          <p:spPr>
            <a:xfrm>
              <a:off x="0" y="2715212"/>
              <a:ext cx="553337" cy="1048317"/>
            </a:xfrm>
            <a:prstGeom prst="rect">
              <a:avLst/>
            </a:prstGeom>
            <a:solidFill>
              <a:srgbClr val="F4863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3F2BFCB-C2AF-A0A9-6E59-AAF7514798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5887933" y="712744"/>
            <a:ext cx="546099" cy="11356772"/>
          </a:xfrm>
          <a:prstGeom prst="rect">
            <a:avLst/>
          </a:prstGeom>
        </p:spPr>
      </p:pic>
      <p:sp>
        <p:nvSpPr>
          <p:cNvPr id="5" name="Google Shape;104;p4">
            <a:extLst>
              <a:ext uri="{FF2B5EF4-FFF2-40B4-BE49-F238E27FC236}">
                <a16:creationId xmlns:a16="http://schemas.microsoft.com/office/drawing/2014/main" id="{3AD293AC-4D19-8D19-B910-A5CC23BDADC6}"/>
              </a:ext>
            </a:extLst>
          </p:cNvPr>
          <p:cNvSpPr txBox="1"/>
          <p:nvPr userDrawn="1"/>
        </p:nvSpPr>
        <p:spPr>
          <a:xfrm>
            <a:off x="457083" y="6139380"/>
            <a:ext cx="4796489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1333" b="1" u="none" strike="noStrike" cap="none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IGCS | 2024 Annual Global Meeting</a:t>
            </a:r>
            <a:endParaRPr sz="1333" b="1" u="none" strike="noStrike" cap="none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9CA7455-31F9-D29A-D5E4-28FC7BCDD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4656" y="6219215"/>
            <a:ext cx="50919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68F53C-FDC4-1EF4-92A3-86E8EA08A0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61803" y="6273190"/>
            <a:ext cx="3132186" cy="24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4168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transition slide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ridge over a river&#10;&#10;Description automatically generated with low confidence">
            <a:extLst>
              <a:ext uri="{FF2B5EF4-FFF2-40B4-BE49-F238E27FC236}">
                <a16:creationId xmlns:a16="http://schemas.microsoft.com/office/drawing/2014/main" id="{7C1531EF-62C0-70A0-3F37-9C701E2648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934" y="-11254"/>
            <a:ext cx="5382888" cy="612945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4A1D83-4E19-E1D2-B899-3812EAC8B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8202" y="636105"/>
            <a:ext cx="5954666" cy="5224947"/>
          </a:xfrm>
        </p:spPr>
        <p:txBody>
          <a:bodyPr/>
          <a:lstStyle>
            <a:lvl1pPr marL="0" indent="0">
              <a:buNone/>
              <a:defRPr sz="3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965721-4C35-3A1A-EB03-BBA533661D60}"/>
              </a:ext>
            </a:extLst>
          </p:cNvPr>
          <p:cNvGrpSpPr/>
          <p:nvPr userDrawn="1"/>
        </p:nvGrpSpPr>
        <p:grpSpPr>
          <a:xfrm>
            <a:off x="5149681" y="636105"/>
            <a:ext cx="654518" cy="1500703"/>
            <a:chOff x="0" y="636104"/>
            <a:chExt cx="553337" cy="312742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889DD24-47AF-33A0-52BF-FCE1F792D24F}"/>
                </a:ext>
              </a:extLst>
            </p:cNvPr>
            <p:cNvSpPr/>
            <p:nvPr userDrawn="1"/>
          </p:nvSpPr>
          <p:spPr>
            <a:xfrm>
              <a:off x="0" y="636104"/>
              <a:ext cx="553337" cy="1048317"/>
            </a:xfrm>
            <a:prstGeom prst="rect">
              <a:avLst/>
            </a:prstGeom>
            <a:solidFill>
              <a:srgbClr val="2AB1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0137A64-1790-11A5-5D49-04D315FA0DF5}"/>
                </a:ext>
              </a:extLst>
            </p:cNvPr>
            <p:cNvSpPr/>
            <p:nvPr userDrawn="1"/>
          </p:nvSpPr>
          <p:spPr>
            <a:xfrm>
              <a:off x="0" y="1666007"/>
              <a:ext cx="553337" cy="1048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24F4C28-578D-DF4D-BF2B-0DCB87475599}"/>
                </a:ext>
              </a:extLst>
            </p:cNvPr>
            <p:cNvSpPr/>
            <p:nvPr userDrawn="1"/>
          </p:nvSpPr>
          <p:spPr>
            <a:xfrm>
              <a:off x="0" y="2715212"/>
              <a:ext cx="553337" cy="1048317"/>
            </a:xfrm>
            <a:prstGeom prst="rect">
              <a:avLst/>
            </a:prstGeom>
            <a:solidFill>
              <a:srgbClr val="F4863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571DBAA-0064-5477-D13E-0B048D74F3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5825275" y="564387"/>
            <a:ext cx="546099" cy="11653485"/>
          </a:xfrm>
          <a:prstGeom prst="rect">
            <a:avLst/>
          </a:prstGeom>
        </p:spPr>
      </p:pic>
      <p:sp>
        <p:nvSpPr>
          <p:cNvPr id="4" name="Google Shape;104;p4">
            <a:extLst>
              <a:ext uri="{FF2B5EF4-FFF2-40B4-BE49-F238E27FC236}">
                <a16:creationId xmlns:a16="http://schemas.microsoft.com/office/drawing/2014/main" id="{AA5462CE-52BD-5690-187C-773C2F15DE4B}"/>
              </a:ext>
            </a:extLst>
          </p:cNvPr>
          <p:cNvSpPr txBox="1"/>
          <p:nvPr userDrawn="1"/>
        </p:nvSpPr>
        <p:spPr>
          <a:xfrm>
            <a:off x="246069" y="6139380"/>
            <a:ext cx="4921804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1333" b="1" u="none" strike="noStrike" cap="none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IGCS | 2024 Annual Global Meeting</a:t>
            </a:r>
            <a:endParaRPr sz="1333" b="1" u="none" strike="noStrike" cap="none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BEC019E0-DDFC-AC7B-3AD0-A046CE472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2030" y="6219215"/>
            <a:ext cx="52249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1A2B2C-91FE-2D38-0185-4E60009EC0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88990" y="6273190"/>
            <a:ext cx="3214019" cy="24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56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transition slide 2">
    <p:bg>
      <p:bgPr>
        <a:solidFill>
          <a:schemeClr val="bg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825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eft | Side Ba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outdoor, sky, street light, tree&#10;&#10;Description automatically generated">
            <a:extLst>
              <a:ext uri="{FF2B5EF4-FFF2-40B4-BE49-F238E27FC236}">
                <a16:creationId xmlns:a16="http://schemas.microsoft.com/office/drawing/2014/main" id="{EDAD7ACC-1A77-148A-39F8-674477017A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6664" y="0"/>
            <a:ext cx="523692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DE965E4-441B-AEA8-6E39-B1A95178E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82" y="3429000"/>
            <a:ext cx="6700429" cy="1325563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F236A8-C370-24E4-4BCF-F3486EC2A088}"/>
              </a:ext>
            </a:extLst>
          </p:cNvPr>
          <p:cNvGrpSpPr/>
          <p:nvPr userDrawn="1"/>
        </p:nvGrpSpPr>
        <p:grpSpPr>
          <a:xfrm>
            <a:off x="6940629" y="3341429"/>
            <a:ext cx="654518" cy="1500703"/>
            <a:chOff x="0" y="636104"/>
            <a:chExt cx="553337" cy="312742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37DBF78-1C38-8C19-1507-901AF8210222}"/>
                </a:ext>
              </a:extLst>
            </p:cNvPr>
            <p:cNvSpPr/>
            <p:nvPr userDrawn="1"/>
          </p:nvSpPr>
          <p:spPr>
            <a:xfrm>
              <a:off x="0" y="636104"/>
              <a:ext cx="553337" cy="1048317"/>
            </a:xfrm>
            <a:prstGeom prst="rect">
              <a:avLst/>
            </a:prstGeom>
            <a:solidFill>
              <a:srgbClr val="2AB1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CE7D73-0E73-A8F6-0AF8-D5F4AE5BE8BD}"/>
                </a:ext>
              </a:extLst>
            </p:cNvPr>
            <p:cNvSpPr/>
            <p:nvPr userDrawn="1"/>
          </p:nvSpPr>
          <p:spPr>
            <a:xfrm>
              <a:off x="0" y="1666007"/>
              <a:ext cx="553337" cy="1048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24B7757-C4F7-A7ED-0157-542F8934F71D}"/>
                </a:ext>
              </a:extLst>
            </p:cNvPr>
            <p:cNvSpPr/>
            <p:nvPr userDrawn="1"/>
          </p:nvSpPr>
          <p:spPr>
            <a:xfrm>
              <a:off x="0" y="2715212"/>
              <a:ext cx="553337" cy="1048317"/>
            </a:xfrm>
            <a:prstGeom prst="rect">
              <a:avLst/>
            </a:prstGeom>
            <a:solidFill>
              <a:srgbClr val="F4863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2D0EE2E-3DA1-7A59-9D79-EB365778FC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5887933" y="712744"/>
            <a:ext cx="546099" cy="11356772"/>
          </a:xfrm>
          <a:prstGeom prst="rect">
            <a:avLst/>
          </a:prstGeom>
        </p:spPr>
      </p:pic>
      <p:sp>
        <p:nvSpPr>
          <p:cNvPr id="6" name="Google Shape;104;p4">
            <a:extLst>
              <a:ext uri="{FF2B5EF4-FFF2-40B4-BE49-F238E27FC236}">
                <a16:creationId xmlns:a16="http://schemas.microsoft.com/office/drawing/2014/main" id="{09BE1B7B-BF79-E0E8-7255-DAF8332443BD}"/>
              </a:ext>
            </a:extLst>
          </p:cNvPr>
          <p:cNvSpPr txBox="1"/>
          <p:nvPr userDrawn="1"/>
        </p:nvSpPr>
        <p:spPr>
          <a:xfrm>
            <a:off x="457083" y="6139380"/>
            <a:ext cx="4796489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1333" b="1" u="none" strike="noStrike" cap="none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IGCS | 2024 Annual Global Meeting</a:t>
            </a:r>
            <a:endParaRPr sz="1333" b="1" u="none" strike="noStrike" cap="none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D4CE422-52C2-91EB-A92D-0BCB6B151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4656" y="6219215"/>
            <a:ext cx="50919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A81B24-69BC-F07B-A298-6B7224732B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61803" y="6273190"/>
            <a:ext cx="3132186" cy="24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862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rick wall with many square tiles&#10;&#10;Description automatically generated">
            <a:extLst>
              <a:ext uri="{FF2B5EF4-FFF2-40B4-BE49-F238E27FC236}">
                <a16:creationId xmlns:a16="http://schemas.microsoft.com/office/drawing/2014/main" id="{33A2D7AD-A1D4-63E8-82AB-844EB1A79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0191"/>
          <a:stretch/>
        </p:blipFill>
        <p:spPr>
          <a:xfrm>
            <a:off x="-1" y="0"/>
            <a:ext cx="12192001" cy="4928135"/>
          </a:xfrm>
          <a:prstGeom prst="rect">
            <a:avLst/>
          </a:prstGeom>
        </p:spPr>
      </p:pic>
      <p:pic>
        <p:nvPicPr>
          <p:cNvPr id="15" name="Picture 14" descr="A picture containing outdoor, cloud, tree, sky&#10;&#10;Description automatically generated">
            <a:extLst>
              <a:ext uri="{FF2B5EF4-FFF2-40B4-BE49-F238E27FC236}">
                <a16:creationId xmlns:a16="http://schemas.microsoft.com/office/drawing/2014/main" id="{9AE41C13-0318-52B5-70B8-BDDD9E0A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600" y="1125746"/>
            <a:ext cx="11125467" cy="52982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F053D39-CEDA-69E2-5986-DD5EA5549E16}"/>
              </a:ext>
            </a:extLst>
          </p:cNvPr>
          <p:cNvSpPr/>
          <p:nvPr userDrawn="1"/>
        </p:nvSpPr>
        <p:spPr>
          <a:xfrm>
            <a:off x="482600" y="1125052"/>
            <a:ext cx="11125467" cy="5298243"/>
          </a:xfrm>
          <a:prstGeom prst="rect">
            <a:avLst/>
          </a:prstGeom>
          <a:gradFill>
            <a:gsLst>
              <a:gs pos="100000">
                <a:srgbClr val="F6F8FC">
                  <a:alpha val="0"/>
                </a:srgbClr>
              </a:gs>
              <a:gs pos="11000">
                <a:schemeClr val="tx1">
                  <a:alpha val="49965"/>
                  <a:lumMod val="96333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955900-7109-9396-1C11-829BABB8C8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7921" y="3244422"/>
            <a:ext cx="6772570" cy="1620862"/>
          </a:xfrm>
        </p:spPr>
        <p:txBody>
          <a:bodyPr>
            <a:normAutofit/>
          </a:bodyPr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E46072-716A-D5C7-06C2-5EAFDEC836D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5772283" y="1022214"/>
            <a:ext cx="546099" cy="11125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188A04-D8E2-5185-4D41-90C966EF8BB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2599" y="438759"/>
            <a:ext cx="4551409" cy="50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5761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cloud, water&#10;&#10;Description automatically generated">
            <a:extLst>
              <a:ext uri="{FF2B5EF4-FFF2-40B4-BE49-F238E27FC236}">
                <a16:creationId xmlns:a16="http://schemas.microsoft.com/office/drawing/2014/main" id="{5C5E0502-70EB-7A42-D985-DF5087B893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0876" y="-30057"/>
            <a:ext cx="5711123" cy="69247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4FAF7D-56B6-2C6A-682B-FE2A521B8A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5772283" y="828395"/>
            <a:ext cx="546099" cy="11125471"/>
          </a:xfrm>
          <a:prstGeom prst="rect">
            <a:avLst/>
          </a:prstGeom>
        </p:spPr>
      </p:pic>
      <p:pic>
        <p:nvPicPr>
          <p:cNvPr id="4" name="Picture 3" descr="A black and white striped background&#10;&#10;Description automatically generated">
            <a:extLst>
              <a:ext uri="{FF2B5EF4-FFF2-40B4-BE49-F238E27FC236}">
                <a16:creationId xmlns:a16="http://schemas.microsoft.com/office/drawing/2014/main" id="{D4EC318D-5A7E-AB33-B91D-45F4CFDBB8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266589" y="-1"/>
            <a:ext cx="5012647" cy="68580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3BC3AB7-95F0-BABD-8118-851A359B4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3337" y="1032019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30A9194-DCA2-FA03-6F2C-5F12937A92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3337" y="1855931"/>
            <a:ext cx="5157787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Google Shape;104;p4">
            <a:extLst>
              <a:ext uri="{FF2B5EF4-FFF2-40B4-BE49-F238E27FC236}">
                <a16:creationId xmlns:a16="http://schemas.microsoft.com/office/drawing/2014/main" id="{3E08D8B4-41F7-098D-FEC9-DBA158BBEC09}"/>
              </a:ext>
            </a:extLst>
          </p:cNvPr>
          <p:cNvSpPr txBox="1"/>
          <p:nvPr userDrawn="1"/>
        </p:nvSpPr>
        <p:spPr>
          <a:xfrm>
            <a:off x="457084" y="6139380"/>
            <a:ext cx="4698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1333" b="1" u="none" strike="noStrike" cap="none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IGCS | 2024 Annual Global Meeting</a:t>
            </a:r>
            <a:endParaRPr sz="1333" b="1" u="none" strike="noStrike" cap="none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F75078E-8384-0A66-B006-C79DE37C9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3641" y="6219215"/>
            <a:ext cx="49882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475D48-2862-4FF9-38ED-1C6100A60A1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61803" y="6273190"/>
            <a:ext cx="3068393" cy="24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0546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striped background&#10;&#10;Description automatically generated">
            <a:extLst>
              <a:ext uri="{FF2B5EF4-FFF2-40B4-BE49-F238E27FC236}">
                <a16:creationId xmlns:a16="http://schemas.microsoft.com/office/drawing/2014/main" id="{17A811BF-0445-E730-B1A8-35C3223412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250325" y="0"/>
            <a:ext cx="5012647" cy="6858000"/>
          </a:xfrm>
          <a:prstGeom prst="rect">
            <a:avLst/>
          </a:prstGeom>
        </p:spPr>
      </p:pic>
      <p:pic>
        <p:nvPicPr>
          <p:cNvPr id="9" name="Picture 8" descr="A picture containing building, outdoor, clothing, footwear&#10;&#10;Description automatically generated">
            <a:extLst>
              <a:ext uri="{FF2B5EF4-FFF2-40B4-BE49-F238E27FC236}">
                <a16:creationId xmlns:a16="http://schemas.microsoft.com/office/drawing/2014/main" id="{1FFE4674-7422-C024-B816-C3F1397B2F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0876" y="-30058"/>
            <a:ext cx="5711124" cy="6924783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3BC3AB7-95F0-BABD-8118-851A359B4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3337" y="1032019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30A9194-DCA2-FA03-6F2C-5F12937A92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3337" y="1855931"/>
            <a:ext cx="5157787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55BA54-1CE2-1949-7F66-C5C77FD2D1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5772283" y="828395"/>
            <a:ext cx="546099" cy="11125471"/>
          </a:xfrm>
          <a:prstGeom prst="rect">
            <a:avLst/>
          </a:prstGeom>
        </p:spPr>
      </p:pic>
      <p:sp>
        <p:nvSpPr>
          <p:cNvPr id="8" name="Google Shape;104;p4">
            <a:extLst>
              <a:ext uri="{FF2B5EF4-FFF2-40B4-BE49-F238E27FC236}">
                <a16:creationId xmlns:a16="http://schemas.microsoft.com/office/drawing/2014/main" id="{353ABE51-B704-F689-B130-3D3FB588D9B4}"/>
              </a:ext>
            </a:extLst>
          </p:cNvPr>
          <p:cNvSpPr txBox="1"/>
          <p:nvPr userDrawn="1"/>
        </p:nvSpPr>
        <p:spPr>
          <a:xfrm>
            <a:off x="457084" y="6139380"/>
            <a:ext cx="4698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1333" b="1" u="none" strike="noStrike" cap="none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IGCS | 2024 Annual Global Meeting</a:t>
            </a:r>
            <a:endParaRPr sz="1333" b="1" u="none" strike="noStrike" cap="none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72875E0-72DA-B05A-A27F-E752D4EC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3641" y="6219215"/>
            <a:ext cx="49882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371DB7-E007-A09C-9F79-E22A4C62A6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61803" y="6273190"/>
            <a:ext cx="3068393" cy="24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4885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ide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striped background&#10;&#10;Description automatically generated">
            <a:extLst>
              <a:ext uri="{FF2B5EF4-FFF2-40B4-BE49-F238E27FC236}">
                <a16:creationId xmlns:a16="http://schemas.microsoft.com/office/drawing/2014/main" id="{2F1DF72D-A048-0A1C-2605-F6692B9DA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250325" y="0"/>
            <a:ext cx="5012647" cy="6858000"/>
          </a:xfrm>
          <a:prstGeom prst="rect">
            <a:avLst/>
          </a:prstGeom>
        </p:spPr>
      </p:pic>
      <p:pic>
        <p:nvPicPr>
          <p:cNvPr id="19" name="Picture 18" descr="A picture containing outdoor, landscape, cloud, sky&#10;&#10;Description automatically generated">
            <a:extLst>
              <a:ext uri="{FF2B5EF4-FFF2-40B4-BE49-F238E27FC236}">
                <a16:creationId xmlns:a16="http://schemas.microsoft.com/office/drawing/2014/main" id="{9B8EC421-4BFA-BF2B-85D8-E6562CBAFE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0876" y="-30058"/>
            <a:ext cx="5743369" cy="6924783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8CD0B1-2D85-1E7F-287F-9659E214F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3337" y="1032019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3B92831-E43C-FB0D-A8C9-F925F753A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3337" y="1855931"/>
            <a:ext cx="5157787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9E1372-7A4D-1D7D-8463-0B1795E2CC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5772283" y="828395"/>
            <a:ext cx="546099" cy="11125471"/>
          </a:xfrm>
          <a:prstGeom prst="rect">
            <a:avLst/>
          </a:prstGeom>
        </p:spPr>
      </p:pic>
      <p:sp>
        <p:nvSpPr>
          <p:cNvPr id="6" name="Google Shape;104;p4">
            <a:extLst>
              <a:ext uri="{FF2B5EF4-FFF2-40B4-BE49-F238E27FC236}">
                <a16:creationId xmlns:a16="http://schemas.microsoft.com/office/drawing/2014/main" id="{E4CB74DF-C170-80E8-865C-DD4A98BAAC6F}"/>
              </a:ext>
            </a:extLst>
          </p:cNvPr>
          <p:cNvSpPr txBox="1"/>
          <p:nvPr userDrawn="1"/>
        </p:nvSpPr>
        <p:spPr>
          <a:xfrm>
            <a:off x="457084" y="6139380"/>
            <a:ext cx="4698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1333" b="1" u="none" strike="noStrike" cap="none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IGCS | 2024 Annual Global Meeting</a:t>
            </a:r>
            <a:endParaRPr sz="1333" b="1" u="none" strike="noStrike" cap="none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788A29B-41C3-C0A9-E843-BE6208130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3641" y="6219215"/>
            <a:ext cx="49882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84FCA3-81EF-9A29-1BCC-6FC27E728A4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61803" y="6273190"/>
            <a:ext cx="3068393" cy="24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7746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rush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striped background&#10;&#10;Description automatically generated">
            <a:extLst>
              <a:ext uri="{FF2B5EF4-FFF2-40B4-BE49-F238E27FC236}">
                <a16:creationId xmlns:a16="http://schemas.microsoft.com/office/drawing/2014/main" id="{F382D06E-5305-EFCF-BBB8-AAD78386E9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250325" y="0"/>
            <a:ext cx="5012647" cy="6858000"/>
          </a:xfrm>
          <a:prstGeom prst="rect">
            <a:avLst/>
          </a:prstGeom>
        </p:spPr>
      </p:pic>
      <p:pic>
        <p:nvPicPr>
          <p:cNvPr id="20" name="Picture 19" descr="A picture containing outdoor, building, sky, cloud&#10;&#10;Description automatically generated">
            <a:extLst>
              <a:ext uri="{FF2B5EF4-FFF2-40B4-BE49-F238E27FC236}">
                <a16:creationId xmlns:a16="http://schemas.microsoft.com/office/drawing/2014/main" id="{096568ED-09CD-0910-647D-96B2DBF677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0876" y="-30059"/>
            <a:ext cx="5743370" cy="6924783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8F388BD-0D47-4334-1F42-AC3DA53E0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3337" y="1032019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2E87986-6E20-1FE3-30DB-E0D172FF0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3337" y="1855931"/>
            <a:ext cx="5157787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AE4BE1-748D-BAC8-8594-7C7C9B0C65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5772283" y="828395"/>
            <a:ext cx="546099" cy="11125471"/>
          </a:xfrm>
          <a:prstGeom prst="rect">
            <a:avLst/>
          </a:prstGeom>
        </p:spPr>
      </p:pic>
      <p:sp>
        <p:nvSpPr>
          <p:cNvPr id="5" name="Google Shape;104;p4">
            <a:extLst>
              <a:ext uri="{FF2B5EF4-FFF2-40B4-BE49-F238E27FC236}">
                <a16:creationId xmlns:a16="http://schemas.microsoft.com/office/drawing/2014/main" id="{C1A8E054-8BCC-C7F7-1659-6ECD3CC5D7AB}"/>
              </a:ext>
            </a:extLst>
          </p:cNvPr>
          <p:cNvSpPr txBox="1"/>
          <p:nvPr userDrawn="1"/>
        </p:nvSpPr>
        <p:spPr>
          <a:xfrm>
            <a:off x="457084" y="6139380"/>
            <a:ext cx="4698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1333" b="1" u="none" strike="noStrike" cap="none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IGCS | 2024 Annual Global Meeting</a:t>
            </a:r>
            <a:endParaRPr sz="1333" b="1" u="none" strike="noStrike" cap="none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2BE437E-2E8F-DBFB-6E9A-B77095D20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3641" y="6219215"/>
            <a:ext cx="49882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4087FF-B075-484C-368E-11451096AFB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61803" y="6273190"/>
            <a:ext cx="3068393" cy="24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092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ide Bar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striped background&#10;&#10;Description automatically generated">
            <a:extLst>
              <a:ext uri="{FF2B5EF4-FFF2-40B4-BE49-F238E27FC236}">
                <a16:creationId xmlns:a16="http://schemas.microsoft.com/office/drawing/2014/main" id="{5533D3E6-679F-6A81-7A75-AC74491718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86663" y="0"/>
            <a:ext cx="4452706" cy="6858000"/>
          </a:xfrm>
          <a:prstGeom prst="rect">
            <a:avLst/>
          </a:prstGeom>
        </p:spPr>
      </p:pic>
      <p:pic>
        <p:nvPicPr>
          <p:cNvPr id="22" name="Picture 21" descr="A picture containing water, outdoor, sky, lake&#10;&#10;Description automatically generated">
            <a:extLst>
              <a:ext uri="{FF2B5EF4-FFF2-40B4-BE49-F238E27FC236}">
                <a16:creationId xmlns:a16="http://schemas.microsoft.com/office/drawing/2014/main" id="{75AA17B4-70A6-E927-CBC6-A5E8C4A86F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0059"/>
            <a:ext cx="5765533" cy="6954843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A9DD18D-A4A2-AB8D-A01B-E5C4116DC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12476" y="1032019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154A49A-FE52-9B32-4AA4-EF8901420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2476" y="1855931"/>
            <a:ext cx="5157787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F97865-4C70-3AE4-FFD3-3D4805E7B4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5772283" y="828395"/>
            <a:ext cx="546099" cy="11125471"/>
          </a:xfrm>
          <a:prstGeom prst="rect">
            <a:avLst/>
          </a:prstGeom>
        </p:spPr>
      </p:pic>
      <p:sp>
        <p:nvSpPr>
          <p:cNvPr id="6" name="Google Shape;104;p4">
            <a:extLst>
              <a:ext uri="{FF2B5EF4-FFF2-40B4-BE49-F238E27FC236}">
                <a16:creationId xmlns:a16="http://schemas.microsoft.com/office/drawing/2014/main" id="{9B8D6DF1-C146-4D23-90F3-2DC6476349B0}"/>
              </a:ext>
            </a:extLst>
          </p:cNvPr>
          <p:cNvSpPr txBox="1"/>
          <p:nvPr userDrawn="1"/>
        </p:nvSpPr>
        <p:spPr>
          <a:xfrm>
            <a:off x="457084" y="6139380"/>
            <a:ext cx="4698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1333" b="1" u="none" strike="noStrike" cap="none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IGCS | 2024 Annual Global Meeting</a:t>
            </a:r>
            <a:endParaRPr sz="1333" b="1" u="none" strike="noStrike" cap="none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703D602-31F4-19A4-885B-CFE7983AD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3641" y="6219215"/>
            <a:ext cx="49882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1857BF-AFCB-555A-76DF-434BFDEA0A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61803" y="6273190"/>
            <a:ext cx="3068393" cy="24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2614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 swoosh-low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rick wall with many square tiles&#10;&#10;Description automatically generated">
            <a:extLst>
              <a:ext uri="{FF2B5EF4-FFF2-40B4-BE49-F238E27FC236}">
                <a16:creationId xmlns:a16="http://schemas.microsoft.com/office/drawing/2014/main" id="{C18DED05-90F8-9803-5566-8823D24633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884" r="10063"/>
          <a:stretch/>
        </p:blipFill>
        <p:spPr>
          <a:xfrm>
            <a:off x="0" y="-1"/>
            <a:ext cx="7322391" cy="6858001"/>
          </a:xfrm>
          <a:prstGeom prst="rect">
            <a:avLst/>
          </a:prstGeom>
        </p:spPr>
      </p:pic>
      <p:pic>
        <p:nvPicPr>
          <p:cNvPr id="4" name="Picture 3" descr="A black and white striped sphere&#10;&#10;Description automatically generated">
            <a:extLst>
              <a:ext uri="{FF2B5EF4-FFF2-40B4-BE49-F238E27FC236}">
                <a16:creationId xmlns:a16="http://schemas.microsoft.com/office/drawing/2014/main" id="{31DF0D98-1A00-2F59-4504-139C34F2DF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22578" y="-236600"/>
            <a:ext cx="4906536" cy="75642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1C94-7065-6B81-92D2-63826CD8E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338" y="636104"/>
            <a:ext cx="6769054" cy="5224947"/>
          </a:xfr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50218F-32DE-D25F-E36F-94AABFC35E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5772283" y="828395"/>
            <a:ext cx="546099" cy="11125471"/>
          </a:xfrm>
          <a:prstGeom prst="rect">
            <a:avLst/>
          </a:prstGeom>
        </p:spPr>
      </p:pic>
      <p:sp>
        <p:nvSpPr>
          <p:cNvPr id="7" name="Google Shape;104;p4">
            <a:extLst>
              <a:ext uri="{FF2B5EF4-FFF2-40B4-BE49-F238E27FC236}">
                <a16:creationId xmlns:a16="http://schemas.microsoft.com/office/drawing/2014/main" id="{FA583CB8-0EA7-5D86-C810-28C8AFBAD914}"/>
              </a:ext>
            </a:extLst>
          </p:cNvPr>
          <p:cNvSpPr txBox="1"/>
          <p:nvPr userDrawn="1"/>
        </p:nvSpPr>
        <p:spPr>
          <a:xfrm>
            <a:off x="457084" y="6139380"/>
            <a:ext cx="4698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1333" b="1" u="none" strike="noStrike" cap="none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IGCS | 2024 Annual Global Meeting</a:t>
            </a:r>
            <a:endParaRPr sz="1333" b="1" u="none" strike="noStrike" cap="none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51FEF596-4519-B25E-5EC4-43726ED9F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3641" y="6219215"/>
            <a:ext cx="49882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22647E-A147-373C-04D9-B97E77BF16C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61803" y="6273190"/>
            <a:ext cx="3068393" cy="24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093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woosh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white striped background&#10;&#10;Description automatically generated">
            <a:extLst>
              <a:ext uri="{FF2B5EF4-FFF2-40B4-BE49-F238E27FC236}">
                <a16:creationId xmlns:a16="http://schemas.microsoft.com/office/drawing/2014/main" id="{77D75423-1E4C-DFF1-E015-DF3D28DCD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86663" y="0"/>
            <a:ext cx="4452706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1C94-7065-6B81-92D2-63826CD8E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337" y="636104"/>
            <a:ext cx="11095323" cy="5224947"/>
          </a:xfrm>
        </p:spPr>
        <p:txBody>
          <a:bodyPr/>
          <a:lstStyle>
            <a:lvl1pPr marL="0" indent="0">
              <a:buNone/>
              <a:defRPr sz="3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E194F5-4C57-4BBC-38E4-7D4BD3F7DE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5772283" y="828395"/>
            <a:ext cx="546099" cy="11125471"/>
          </a:xfrm>
          <a:prstGeom prst="rect">
            <a:avLst/>
          </a:prstGeom>
        </p:spPr>
      </p:pic>
      <p:sp>
        <p:nvSpPr>
          <p:cNvPr id="9" name="Google Shape;104;p4">
            <a:extLst>
              <a:ext uri="{FF2B5EF4-FFF2-40B4-BE49-F238E27FC236}">
                <a16:creationId xmlns:a16="http://schemas.microsoft.com/office/drawing/2014/main" id="{EEF07EDC-E2E2-1497-7CEC-AF2CA77C388B}"/>
              </a:ext>
            </a:extLst>
          </p:cNvPr>
          <p:cNvSpPr txBox="1"/>
          <p:nvPr userDrawn="1"/>
        </p:nvSpPr>
        <p:spPr>
          <a:xfrm>
            <a:off x="457084" y="6139380"/>
            <a:ext cx="4698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1333" b="1" u="none" strike="noStrike" cap="none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IGCS | 2024 Annual Global Meeting</a:t>
            </a:r>
            <a:endParaRPr sz="1333" b="1" u="none" strike="noStrike" cap="none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4EC5BE20-C9F3-8385-ECD4-A99EC2D1F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3641" y="6219215"/>
            <a:ext cx="49882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BD2CEF-1CA0-A461-A766-F57AE1426B7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61803" y="6273190"/>
            <a:ext cx="3068393" cy="24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9105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837DF-2EBD-F44F-A3E7-07A63E67779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1648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20" r:id="rId2"/>
    <p:sldLayoutId id="2147483716" r:id="rId3"/>
    <p:sldLayoutId id="2147483730" r:id="rId4"/>
    <p:sldLayoutId id="2147483726" r:id="rId5"/>
    <p:sldLayoutId id="2147483721" r:id="rId6"/>
    <p:sldLayoutId id="2147483722" r:id="rId7"/>
    <p:sldLayoutId id="2147483717" r:id="rId8"/>
    <p:sldLayoutId id="2147483727" r:id="rId9"/>
    <p:sldLayoutId id="2147483728" r:id="rId10"/>
    <p:sldLayoutId id="2147483725" r:id="rId11"/>
    <p:sldLayoutId id="2147483729" r:id="rId12"/>
    <p:sldLayoutId id="2147483723" r:id="rId13"/>
    <p:sldLayoutId id="2147483719" r:id="rId14"/>
    <p:sldLayoutId id="2147483724" r:id="rId15"/>
    <p:sldLayoutId id="2147483718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945975-2E49-4532-49EF-EBE004F3A5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F5FF39-EDED-2414-09AD-98D93B260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00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14D972-6F9B-D94D-477F-8C5A63E5C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83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80C6A0-CB99-B5A1-967F-5B76031B22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8378" y="2493728"/>
            <a:ext cx="6700429" cy="13255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85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59-0F50-AB6C-A013-910DF5C69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62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201670f726_0_73"/>
          <p:cNvSpPr txBox="1"/>
          <p:nvPr/>
        </p:nvSpPr>
        <p:spPr>
          <a:xfrm>
            <a:off x="526300" y="3095415"/>
            <a:ext cx="3360400" cy="222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1600" i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A </a:t>
            </a:r>
            <a:r>
              <a:rPr lang="en-US" sz="1600" i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lacus</a:t>
            </a:r>
            <a:r>
              <a:rPr lang="en-US" sz="1600" i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vestibulum sed </a:t>
            </a:r>
            <a:r>
              <a:rPr lang="en-US" sz="1600" i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arcu</a:t>
            </a:r>
            <a:r>
              <a:rPr lang="en-US" sz="1600" i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non </a:t>
            </a:r>
            <a:r>
              <a:rPr lang="en-US" sz="1600" i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odio</a:t>
            </a:r>
            <a:r>
              <a:rPr lang="en-US" sz="1600" i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en-US" sz="1600" i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euismod</a:t>
            </a:r>
            <a:r>
              <a:rPr lang="en-US" sz="1600" i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lacinia at </a:t>
            </a:r>
            <a:r>
              <a:rPr lang="en-US" sz="1600" i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quis</a:t>
            </a:r>
            <a:r>
              <a:rPr lang="en-US" sz="1600" i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en-US" sz="1600" i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risus</a:t>
            </a:r>
            <a:r>
              <a:rPr lang="en-US" sz="1600" i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sed </a:t>
            </a:r>
            <a:r>
              <a:rPr lang="en-US" sz="1600" i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vulputate</a:t>
            </a:r>
            <a:r>
              <a:rPr lang="en-US" sz="1600" i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en-US" sz="1600" i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odio</a:t>
            </a:r>
            <a:r>
              <a:rPr lang="en-US" sz="1600" i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en-US" sz="1600" i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ut</a:t>
            </a:r>
            <a:r>
              <a:rPr lang="en-US" sz="1600" i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en-US" sz="1600" i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enim</a:t>
            </a:r>
            <a:r>
              <a:rPr lang="en-US" sz="1600" i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en-US" sz="1600" i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blandit</a:t>
            </a:r>
            <a:r>
              <a:rPr lang="en-US" sz="1600" i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en-US" sz="1600" i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volutpat</a:t>
            </a:r>
            <a:r>
              <a:rPr lang="en-US" sz="1600" i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en-US" sz="1600" i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maecenas</a:t>
            </a:r>
            <a:r>
              <a:rPr lang="en-US" sz="1600" i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en-US" sz="1600" i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volutpat</a:t>
            </a:r>
            <a:r>
              <a:rPr lang="en-US" sz="1600" i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en-US" sz="1600" i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blandit</a:t>
            </a:r>
            <a:r>
              <a:rPr lang="en-US" sz="1600" i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en-US" sz="1600" i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aliquam</a:t>
            </a:r>
            <a:r>
              <a:rPr lang="en-US" sz="1600" i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en-US" sz="1600" i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etiam</a:t>
            </a:r>
            <a:r>
              <a:rPr lang="en-US" sz="1600" i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en-US" sz="1600" i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erat</a:t>
            </a:r>
            <a:r>
              <a:rPr lang="en-US" sz="1600" i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en-US" sz="1600" i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velit</a:t>
            </a:r>
            <a:r>
              <a:rPr lang="en-US" sz="1600" i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en-US" sz="1600" i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scelerisque</a:t>
            </a:r>
            <a:r>
              <a:rPr lang="en-US" sz="1600" i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in dictum non </a:t>
            </a:r>
            <a:r>
              <a:rPr lang="en-US" sz="1600" i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consectetur</a:t>
            </a:r>
            <a:r>
              <a:rPr lang="en-US" sz="1600" i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a </a:t>
            </a:r>
            <a:r>
              <a:rPr lang="en-US" sz="1600" i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erat</a:t>
            </a:r>
            <a:r>
              <a:rPr lang="en-US" sz="1600" i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en-US" sz="1600" i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nam</a:t>
            </a:r>
            <a:r>
              <a:rPr lang="en-US" sz="1600" i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at </a:t>
            </a:r>
            <a:r>
              <a:rPr lang="en-US" sz="1600" i="1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lectus</a:t>
            </a:r>
            <a:r>
              <a:rPr lang="en-US" sz="1600" i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.</a:t>
            </a:r>
            <a:endParaRPr sz="1600" i="1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159" name="Google Shape;159;g1201670f726_0_73"/>
          <p:cNvSpPr txBox="1"/>
          <p:nvPr/>
        </p:nvSpPr>
        <p:spPr>
          <a:xfrm>
            <a:off x="526300" y="1812368"/>
            <a:ext cx="4098000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spAutoFit/>
          </a:bodyPr>
          <a:lstStyle/>
          <a:p>
            <a:pPr>
              <a:buClr>
                <a:srgbClr val="000000"/>
              </a:buClr>
              <a:buSzPts val="2100"/>
            </a:pPr>
            <a:r>
              <a:rPr lang="en" sz="3200" dirty="0">
                <a:solidFill>
                  <a:schemeClr val="lt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  <a:sym typeface="Open Sans"/>
              </a:rPr>
              <a:t>Add a Short Headline</a:t>
            </a:r>
            <a:endParaRPr sz="3200" dirty="0">
              <a:solidFill>
                <a:schemeClr val="lt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  <a:sym typeface="Open San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0C2776-5E67-8D1D-BA54-1F00BF5F1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BACBCE1-F99D-2B8C-75E9-79B9E824B6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48D01777-4716-128C-0439-B4AA2BB8B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3337" y="1032019"/>
            <a:ext cx="5157787" cy="82391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8FCD5343-B519-7D2A-35C4-B816B2179D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3337" y="1855931"/>
            <a:ext cx="5157787" cy="368458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509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"/>
          <p:cNvSpPr txBox="1"/>
          <p:nvPr/>
        </p:nvSpPr>
        <p:spPr>
          <a:xfrm>
            <a:off x="1184736" y="2972927"/>
            <a:ext cx="8766400" cy="1149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spAutoFit/>
          </a:bodyPr>
          <a:lstStyle/>
          <a:p>
            <a:pPr>
              <a:buClr>
                <a:srgbClr val="000000"/>
              </a:buClr>
              <a:buSzPts val="4400"/>
            </a:pPr>
            <a:endParaRPr lang="en-US" sz="5867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0225649-2DE6-E07E-C304-356E1AC26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3337" y="1032019"/>
            <a:ext cx="5157787" cy="82391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A6313C18-9C2E-FA97-95C1-A203E22F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3337" y="1855931"/>
            <a:ext cx="5157787" cy="3684588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6D5AFA-8A7F-8435-7799-42CFF71EDC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F8E02-2A6A-CC2C-F8F5-031EFB1BBF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00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EC7114-C55C-5E10-621F-3DC23A96B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03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3B3E7-C210-F177-DF91-CD575048E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7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B81167-9EC4-AB1F-6070-8C70968DD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4C6DA-04E9-7619-6717-8E114BC89F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17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8F8792-2725-76D1-D025-B1CC98D633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924A10-D0B5-8809-9B16-7F12E9473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876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2023 IGCS Annual Global Meeting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B846DA9B026F47BC126C9C0F736397" ma:contentTypeVersion="20" ma:contentTypeDescription="Create a new document." ma:contentTypeScope="" ma:versionID="34c39153c5441549733f7f01d5ad735c">
  <xsd:schema xmlns:xsd="http://www.w3.org/2001/XMLSchema" xmlns:xs="http://www.w3.org/2001/XMLSchema" xmlns:p="http://schemas.microsoft.com/office/2006/metadata/properties" xmlns:ns1="http://schemas.microsoft.com/sharepoint/v3" xmlns:ns2="f41fa17a-99c4-4c5f-bcb4-a52bd907e64f" xmlns:ns3="eb3f7de7-c935-4ca6-a12c-1f73773710ec" targetNamespace="http://schemas.microsoft.com/office/2006/metadata/properties" ma:root="true" ma:fieldsID="c1e035ba8e9164686e32a80a6e876d02" ns1:_="" ns2:_="" ns3:_="">
    <xsd:import namespace="http://schemas.microsoft.com/sharepoint/v3"/>
    <xsd:import namespace="f41fa17a-99c4-4c5f-bcb4-a52bd907e64f"/>
    <xsd:import namespace="eb3f7de7-c935-4ca6-a12c-1f73773710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1fa17a-99c4-4c5f-bcb4-a52bd907e6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720c72ca-3d5e-4053-bfc4-d5117e56c9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3f7de7-c935-4ca6-a12c-1f73773710e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7eb20398-0988-4e55-b57f-05d62d7b8281}" ma:internalName="TaxCatchAll" ma:showField="CatchAllData" ma:web="eb3f7de7-c935-4ca6-a12c-1f73773710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eb3f7de7-c935-4ca6-a12c-1f73773710ec" xsi:nil="true"/>
    <_ip_UnifiedCompliancePolicyProperties xmlns="http://schemas.microsoft.com/sharepoint/v3" xsi:nil="true"/>
    <lcf76f155ced4ddcb4097134ff3c332f xmlns="f41fa17a-99c4-4c5f-bcb4-a52bd907e64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995DF8D-51B4-40A0-B3DD-D1517C37D3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254F68-FB7E-42E4-8872-4709AE4781F8}"/>
</file>

<file path=customXml/itemProps3.xml><?xml version="1.0" encoding="utf-8"?>
<ds:datastoreItem xmlns:ds="http://schemas.openxmlformats.org/officeDocument/2006/customXml" ds:itemID="{97EB3D21-B8F2-46D7-AAA5-215199EBBF4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545</TotalTime>
  <Words>41</Words>
  <Application>Microsoft Office PowerPoint</Application>
  <PresentationFormat>Widescreen</PresentationFormat>
  <Paragraphs>2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Calibri Light</vt:lpstr>
      <vt:lpstr>Open Sans</vt:lpstr>
      <vt:lpstr>Arial</vt:lpstr>
      <vt:lpstr>Calibri</vt:lpstr>
      <vt:lpstr>Open Sans Extrabold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Ashley Johnson</cp:lastModifiedBy>
  <cp:revision>17</cp:revision>
  <dcterms:modified xsi:type="dcterms:W3CDTF">2023-11-29T16:08:21Z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0x01010085B846DA9B026F47BC126C9C0F736397</vt:lpwstr>
  </property>
</Properties>
</file>