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3" r:id="rId1"/>
    <p:sldMasterId id="2147483729" r:id="rId2"/>
    <p:sldMasterId id="2147483739" r:id="rId3"/>
  </p:sldMasterIdLst>
  <p:notesMasterIdLst>
    <p:notesMasterId r:id="rId10"/>
  </p:notesMasterIdLst>
  <p:sldIdLst>
    <p:sldId id="256" r:id="rId4"/>
    <p:sldId id="287" r:id="rId5"/>
    <p:sldId id="294" r:id="rId6"/>
    <p:sldId id="291" r:id="rId7"/>
    <p:sldId id="292" r:id="rId8"/>
    <p:sldId id="293" r:id="rId9"/>
  </p:sldIdLst>
  <p:sldSz cx="12192000" cy="6858000"/>
  <p:notesSz cx="6858000" cy="9144000"/>
  <p:embeddedFontLst>
    <p:embeddedFont>
      <p:font typeface="Open Sans" pitchFamily="2" charset="0"/>
      <p:regular r:id="rId11"/>
      <p:bold r:id="rId12"/>
      <p:italic r:id="rId13"/>
      <p:boldItalic r:id="rId14"/>
    </p:embeddedFont>
    <p:embeddedFont>
      <p:font typeface="Open Sans Extrabold" pitchFamily="2" charset="0"/>
      <p:bold r:id="rId15"/>
      <p:boldItalic r:id="rId16"/>
    </p:embeddedFont>
    <p:embeddedFont>
      <p:font typeface="Open Sans Extrabold" pitchFamily="2" charset="0"/>
      <p:bold r:id="rId15"/>
      <p:boldItalic r:id="rId16"/>
    </p:embeddedFont>
    <p:embeddedFont>
      <p:font typeface="Open Sans SemiBold" pitchFamily="2" charset="0"/>
      <p:bold r:id="rId17"/>
    </p:embeddedFont>
    <p:embeddedFont>
      <p:font typeface="Raleway" panose="020B0003030101060003" pitchFamily="34" charset="0"/>
      <p:regular r:id="rId18"/>
      <p:bold r:id="rId19"/>
      <p:italic r:id="rId20"/>
      <p:bold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919" userDrawn="1">
          <p15:clr>
            <a:srgbClr val="9AA0A6"/>
          </p15:clr>
        </p15:guide>
        <p15:guide id="4" orient="horz" pos="1221" userDrawn="1">
          <p15:clr>
            <a:srgbClr val="9AA0A6"/>
          </p15:clr>
        </p15:guide>
        <p15:guide id="5" orient="horz" pos="2264" userDrawn="1">
          <p15:clr>
            <a:srgbClr val="9AA0A6"/>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iPZwyuQqIb/EA3BJMFu/U4yfnq0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rcy Ehrler" initials="" lastIdx="1" clrIdx="0"/>
  <p:cmAuthor id="1" name="Greg Marchilena"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F1E5"/>
    <a:srgbClr val="B6E8D4"/>
    <a:srgbClr val="3AB583"/>
    <a:srgbClr val="F48634"/>
    <a:srgbClr val="B686DA"/>
    <a:srgbClr val="E1CCF0"/>
    <a:srgbClr val="FFA7A7"/>
    <a:srgbClr val="2AB18C"/>
    <a:srgbClr val="FFC858"/>
    <a:srgbClr val="F6F8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58DDB4-6875-4961-A780-2AF04A6E68DE}" v="1" dt="2024-06-10T07:45:21.8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71"/>
    <p:restoredTop sz="94732"/>
  </p:normalViewPr>
  <p:slideViewPr>
    <p:cSldViewPr snapToGrid="0">
      <p:cViewPr varScale="1">
        <p:scale>
          <a:sx n="105" d="100"/>
          <a:sy n="105" d="100"/>
        </p:scale>
        <p:origin x="1110" y="96"/>
      </p:cViewPr>
      <p:guideLst>
        <p:guide orient="horz" pos="2160"/>
        <p:guide pos="3840"/>
        <p:guide orient="horz" pos="919"/>
        <p:guide orient="horz" pos="1221"/>
        <p:guide orient="horz" pos="2264"/>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3.fntdata"/><Relationship Id="rId18" Type="http://schemas.openxmlformats.org/officeDocument/2006/relationships/font" Target="fonts/font8.fntdata"/><Relationship Id="rId51"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font" Target="fonts/font11.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font" Target="fonts/font2.fntdata"/><Relationship Id="rId17" Type="http://schemas.openxmlformats.org/officeDocument/2006/relationships/font" Target="fonts/font7.fntdata"/><Relationship Id="rId46"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font" Target="fonts/font1.fntdata"/><Relationship Id="rId53"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font" Target="fonts/font5.fntdata"/><Relationship Id="rId49"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52"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4.fntdata"/><Relationship Id="rId4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entina Danielsen" userId="51b97715-8abb-4f69-ab2e-d824627b0b4b" providerId="ADAL" clId="{6358DDB4-6875-4961-A780-2AF04A6E68DE}"/>
    <pc:docChg chg="custSel addSld modSld sldOrd">
      <pc:chgData name="Valentina Danielsen" userId="51b97715-8abb-4f69-ab2e-d824627b0b4b" providerId="ADAL" clId="{6358DDB4-6875-4961-A780-2AF04A6E68DE}" dt="2024-06-10T07:57:01.040" v="964" actId="207"/>
      <pc:docMkLst>
        <pc:docMk/>
      </pc:docMkLst>
      <pc:sldChg chg="modSp mod">
        <pc:chgData name="Valentina Danielsen" userId="51b97715-8abb-4f69-ab2e-d824627b0b4b" providerId="ADAL" clId="{6358DDB4-6875-4961-A780-2AF04A6E68DE}" dt="2024-06-10T07:45:22.072" v="2" actId="27636"/>
        <pc:sldMkLst>
          <pc:docMk/>
          <pc:sldMk cId="1495943010" sldId="291"/>
        </pc:sldMkLst>
        <pc:spChg chg="mod">
          <ac:chgData name="Valentina Danielsen" userId="51b97715-8abb-4f69-ab2e-d824627b0b4b" providerId="ADAL" clId="{6358DDB4-6875-4961-A780-2AF04A6E68DE}" dt="2024-06-10T07:45:22.069" v="1" actId="27636"/>
          <ac:spMkLst>
            <pc:docMk/>
            <pc:sldMk cId="1495943010" sldId="291"/>
            <ac:spMk id="123" creationId="{66AC241A-A15E-EF2D-4D9E-12E2D377864F}"/>
          </ac:spMkLst>
        </pc:spChg>
        <pc:spChg chg="mod">
          <ac:chgData name="Valentina Danielsen" userId="51b97715-8abb-4f69-ab2e-d824627b0b4b" providerId="ADAL" clId="{6358DDB4-6875-4961-A780-2AF04A6E68DE}" dt="2024-06-10T07:45:22.072" v="2" actId="27636"/>
          <ac:spMkLst>
            <pc:docMk/>
            <pc:sldMk cId="1495943010" sldId="291"/>
            <ac:spMk id="124" creationId="{70CEE190-2E3C-1290-6481-AFDD883E4838}"/>
          </ac:spMkLst>
        </pc:spChg>
      </pc:sldChg>
      <pc:sldChg chg="delSp modSp add mod ord">
        <pc:chgData name="Valentina Danielsen" userId="51b97715-8abb-4f69-ab2e-d824627b0b4b" providerId="ADAL" clId="{6358DDB4-6875-4961-A780-2AF04A6E68DE}" dt="2024-06-10T07:57:01.040" v="964" actId="207"/>
        <pc:sldMkLst>
          <pc:docMk/>
          <pc:sldMk cId="1048402249" sldId="294"/>
        </pc:sldMkLst>
        <pc:spChg chg="del">
          <ac:chgData name="Valentina Danielsen" userId="51b97715-8abb-4f69-ab2e-d824627b0b4b" providerId="ADAL" clId="{6358DDB4-6875-4961-A780-2AF04A6E68DE}" dt="2024-06-10T07:45:27.019" v="5" actId="478"/>
          <ac:spMkLst>
            <pc:docMk/>
            <pc:sldMk cId="1048402249" sldId="294"/>
            <ac:spMk id="3" creationId="{F796B9A9-BF3A-C4E8-3658-7BBBBD18C2F5}"/>
          </ac:spMkLst>
        </pc:spChg>
        <pc:spChg chg="mod">
          <ac:chgData name="Valentina Danielsen" userId="51b97715-8abb-4f69-ab2e-d824627b0b4b" providerId="ADAL" clId="{6358DDB4-6875-4961-A780-2AF04A6E68DE}" dt="2024-06-10T07:57:01.040" v="964" actId="207"/>
          <ac:spMkLst>
            <pc:docMk/>
            <pc:sldMk cId="1048402249" sldId="294"/>
            <ac:spMk id="4" creationId="{381D0091-0294-428A-917A-96CF4BD4489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237305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design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E0C3992-B51B-D8F5-54F9-95EA99F84AFC}"/>
              </a:ext>
            </a:extLst>
          </p:cNvPr>
          <p:cNvPicPr>
            <a:picLocks noChangeAspect="1"/>
          </p:cNvPicPr>
          <p:nvPr userDrawn="1"/>
        </p:nvPicPr>
        <p:blipFill>
          <a:blip r:embed="rId2"/>
          <a:stretch>
            <a:fillRect/>
          </a:stretch>
        </p:blipFill>
        <p:spPr>
          <a:xfrm>
            <a:off x="7191708" y="0"/>
            <a:ext cx="546099" cy="6858000"/>
          </a:xfrm>
          <a:prstGeom prst="rect">
            <a:avLst/>
          </a:prstGeom>
        </p:spPr>
      </p:pic>
      <p:pic>
        <p:nvPicPr>
          <p:cNvPr id="8" name="Picture 7">
            <a:extLst>
              <a:ext uri="{FF2B5EF4-FFF2-40B4-BE49-F238E27FC236}">
                <a16:creationId xmlns:a16="http://schemas.microsoft.com/office/drawing/2014/main" id="{D16A76CA-7EB6-1770-CE54-D7DCE52C564B}"/>
              </a:ext>
            </a:extLst>
          </p:cNvPr>
          <p:cNvPicPr>
            <a:picLocks noChangeAspect="1"/>
          </p:cNvPicPr>
          <p:nvPr userDrawn="1"/>
        </p:nvPicPr>
        <p:blipFill>
          <a:blip r:embed="rId3"/>
          <a:stretch>
            <a:fillRect/>
          </a:stretch>
        </p:blipFill>
        <p:spPr>
          <a:xfrm>
            <a:off x="536190" y="694506"/>
            <a:ext cx="2637585" cy="1031636"/>
          </a:xfrm>
          <a:prstGeom prst="rect">
            <a:avLst/>
          </a:prstGeom>
        </p:spPr>
      </p:pic>
      <p:pic>
        <p:nvPicPr>
          <p:cNvPr id="22" name="Picture 21" descr="A red push pin on a map&#10;&#10;Description automatically generated with low confidence">
            <a:extLst>
              <a:ext uri="{FF2B5EF4-FFF2-40B4-BE49-F238E27FC236}">
                <a16:creationId xmlns:a16="http://schemas.microsoft.com/office/drawing/2014/main" id="{EBE0F25D-D487-95B5-F837-88C6E7389835}"/>
              </a:ext>
            </a:extLst>
          </p:cNvPr>
          <p:cNvPicPr>
            <a:picLocks noChangeAspect="1"/>
          </p:cNvPicPr>
          <p:nvPr userDrawn="1"/>
        </p:nvPicPr>
        <p:blipFill rotWithShape="1">
          <a:blip r:embed="rId4">
            <a:extLst>
              <a:ext uri="{28A0092B-C50C-407E-A947-70E740481C1C}">
                <a14:useLocalDpi xmlns:a14="http://schemas.microsoft.com/office/drawing/2010/main"/>
              </a:ext>
            </a:extLst>
          </a:blip>
          <a:srcRect t="-259"/>
          <a:stretch/>
        </p:blipFill>
        <p:spPr>
          <a:xfrm>
            <a:off x="7738712" y="-29818"/>
            <a:ext cx="4483887" cy="6887818"/>
          </a:xfrm>
          <a:prstGeom prst="rect">
            <a:avLst/>
          </a:prstGeom>
        </p:spPr>
      </p:pic>
      <p:pic>
        <p:nvPicPr>
          <p:cNvPr id="11" name="Picture 10">
            <a:extLst>
              <a:ext uri="{FF2B5EF4-FFF2-40B4-BE49-F238E27FC236}">
                <a16:creationId xmlns:a16="http://schemas.microsoft.com/office/drawing/2014/main" id="{390721B5-F152-CD17-FFC6-022176D62D8C}"/>
              </a:ext>
            </a:extLst>
          </p:cNvPr>
          <p:cNvPicPr>
            <a:picLocks noChangeAspect="1"/>
          </p:cNvPicPr>
          <p:nvPr userDrawn="1"/>
        </p:nvPicPr>
        <p:blipFill>
          <a:blip r:embed="rId5"/>
          <a:stretch>
            <a:fillRect/>
          </a:stretch>
        </p:blipFill>
        <p:spPr>
          <a:xfrm>
            <a:off x="536190" y="6010263"/>
            <a:ext cx="2820861" cy="413727"/>
          </a:xfrm>
          <a:prstGeom prst="rect">
            <a:avLst/>
          </a:prstGeom>
        </p:spPr>
      </p:pic>
      <p:sp>
        <p:nvSpPr>
          <p:cNvPr id="12" name="TextBox 11">
            <a:extLst>
              <a:ext uri="{FF2B5EF4-FFF2-40B4-BE49-F238E27FC236}">
                <a16:creationId xmlns:a16="http://schemas.microsoft.com/office/drawing/2014/main" id="{BD0DA6CE-28EB-3428-D4E5-1AD5497FE9F7}"/>
              </a:ext>
            </a:extLst>
          </p:cNvPr>
          <p:cNvSpPr txBox="1"/>
          <p:nvPr userDrawn="1"/>
        </p:nvSpPr>
        <p:spPr>
          <a:xfrm>
            <a:off x="3401790" y="5873185"/>
            <a:ext cx="1701579" cy="707694"/>
          </a:xfrm>
          <a:prstGeom prst="rect">
            <a:avLst/>
          </a:prstGeom>
          <a:noFill/>
        </p:spPr>
        <p:txBody>
          <a:bodyPr wrap="square">
            <a:spAutoFit/>
          </a:bodyPr>
          <a:lstStyle/>
          <a:p>
            <a:pPr algn="ctr"/>
            <a:r>
              <a:rPr lang="en-US" sz="1333" dirty="0">
                <a:latin typeface="Raleway" panose="020B0503030101060003" pitchFamily="34" charset="77"/>
              </a:rPr>
              <a:t>In</a:t>
            </a:r>
          </a:p>
          <a:p>
            <a:pPr algn="ctr"/>
            <a:r>
              <a:rPr lang="en-US" sz="1333" dirty="0">
                <a:latin typeface="Raleway" panose="020B0503030101060003" pitchFamily="34" charset="77"/>
              </a:rPr>
              <a:t>Collaboration</a:t>
            </a:r>
          </a:p>
          <a:p>
            <a:pPr algn="ctr"/>
            <a:r>
              <a:rPr lang="en-US" sz="1333" dirty="0">
                <a:latin typeface="Open Sans" panose="020B0606030504020204" pitchFamily="34" charset="0"/>
                <a:ea typeface="Open Sans" panose="020B0606030504020204" pitchFamily="34" charset="0"/>
                <a:cs typeface="Open Sans" panose="020B0606030504020204" pitchFamily="34" charset="0"/>
              </a:rPr>
              <a:t>With</a:t>
            </a:r>
          </a:p>
        </p:txBody>
      </p:sp>
      <p:sp>
        <p:nvSpPr>
          <p:cNvPr id="5" name="Text Placeholder 4">
            <a:extLst>
              <a:ext uri="{FF2B5EF4-FFF2-40B4-BE49-F238E27FC236}">
                <a16:creationId xmlns:a16="http://schemas.microsoft.com/office/drawing/2014/main" id="{6D955900-7109-9396-1C11-829BABB8C863}"/>
              </a:ext>
            </a:extLst>
          </p:cNvPr>
          <p:cNvSpPr>
            <a:spLocks noGrp="1"/>
          </p:cNvSpPr>
          <p:nvPr>
            <p:ph type="body" sz="quarter" idx="10"/>
          </p:nvPr>
        </p:nvSpPr>
        <p:spPr>
          <a:xfrm>
            <a:off x="604462" y="3020826"/>
            <a:ext cx="6450856" cy="1620862"/>
          </a:xfrm>
        </p:spPr>
        <p:txBody>
          <a:bodyPr>
            <a:normAutofit/>
          </a:bodyPr>
          <a:lstStyle>
            <a:lvl1pPr marL="0" indent="0">
              <a:buNone/>
              <a:defRPr sz="4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lvl="0"/>
            <a:r>
              <a:rPr lang="en-US" dirty="0"/>
              <a:t>Click to edit Master text styles</a:t>
            </a:r>
          </a:p>
        </p:txBody>
      </p:sp>
      <p:pic>
        <p:nvPicPr>
          <p:cNvPr id="4" name="Picture 3" descr="A picture containing graphics, graphic design, font, clipart&#10;&#10;Description automatically generated">
            <a:extLst>
              <a:ext uri="{FF2B5EF4-FFF2-40B4-BE49-F238E27FC236}">
                <a16:creationId xmlns:a16="http://schemas.microsoft.com/office/drawing/2014/main" id="{956C9DF7-437B-5AC2-42B4-27B0B96CCDF6}"/>
              </a:ext>
            </a:extLst>
          </p:cNvPr>
          <p:cNvPicPr>
            <a:picLocks noChangeAspect="1"/>
          </p:cNvPicPr>
          <p:nvPr userDrawn="1"/>
        </p:nvPicPr>
        <p:blipFill>
          <a:blip r:embed="rId6"/>
          <a:stretch>
            <a:fillRect/>
          </a:stretch>
        </p:blipFill>
        <p:spPr>
          <a:xfrm>
            <a:off x="5152448" y="5936372"/>
            <a:ext cx="1555568" cy="581319"/>
          </a:xfrm>
          <a:prstGeom prst="rect">
            <a:avLst/>
          </a:prstGeom>
        </p:spPr>
      </p:pic>
      <p:sp>
        <p:nvSpPr>
          <p:cNvPr id="18" name="Rectangle 17">
            <a:extLst>
              <a:ext uri="{FF2B5EF4-FFF2-40B4-BE49-F238E27FC236}">
                <a16:creationId xmlns:a16="http://schemas.microsoft.com/office/drawing/2014/main" id="{B47CAEC9-7FC8-8E93-A49E-5E80EB6CFE82}"/>
              </a:ext>
            </a:extLst>
          </p:cNvPr>
          <p:cNvSpPr/>
          <p:nvPr userDrawn="1"/>
        </p:nvSpPr>
        <p:spPr>
          <a:xfrm>
            <a:off x="7192060" y="0"/>
            <a:ext cx="546652" cy="6858000"/>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085577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50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B8B2D-C70C-1985-2D46-B914B367EC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7242DA-DF32-64F1-C9B2-06C15872E3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EFBD0E-FD97-FF73-605D-1A58957BF1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86496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7E652-C397-2DA4-A293-2D50E43DB9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C6E87B-36DF-F26D-A424-F7F541957B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354EC6-C82B-12A3-5DCA-80D0072207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69892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2DE6-7DEA-8823-3849-27BBD52596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F7E24D-45D7-42B7-A3E9-E9C432FC84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61435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66208-51A7-10EB-EBFB-1102C4D676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35207-6357-9D95-B018-16B6C0639B70}"/>
              </a:ext>
            </a:extLst>
          </p:cNvPr>
          <p:cNvSpPr>
            <a:spLocks noGrp="1"/>
          </p:cNvSpPr>
          <p:nvPr>
            <p:ph idx="1"/>
          </p:nvPr>
        </p:nvSpPr>
        <p:spPr>
          <a:xfrm>
            <a:off x="838200" y="1825625"/>
            <a:ext cx="10515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6889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3E37F-3EDB-18BF-EABA-53A869A2E3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E233D2-6F57-02F8-3BBC-F5A755DD2909}"/>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389627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6C98C-81CF-9761-C49A-EACC2795C2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B623AE-175E-1A8F-3619-3AF23FD1CD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CCFFF5-6CF8-1245-0748-84353336A1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2563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1E4CF-0B1E-EC0A-3659-DC1BEF01A3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CF531F-4381-EEB5-FA69-15A20CA4E1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AF9F6F-B401-EDBD-8555-446D061985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F6142F-E60D-F2B5-D0F9-A3FA69B4BB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0768D6-1EE9-FE75-088E-D30DE67F2F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0136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50764-65AC-E950-EEAD-F268BB9E1D1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70948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2349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 swooshes">
    <p:spTree>
      <p:nvGrpSpPr>
        <p:cNvPr id="1" name=""/>
        <p:cNvGrpSpPr/>
        <p:nvPr/>
      </p:nvGrpSpPr>
      <p:grpSpPr>
        <a:xfrm>
          <a:off x="0" y="0"/>
          <a:ext cx="0" cy="0"/>
          <a:chOff x="0" y="0"/>
          <a:chExt cx="0" cy="0"/>
        </a:xfrm>
      </p:grpSpPr>
      <p:pic>
        <p:nvPicPr>
          <p:cNvPr id="10" name="Picture 9" descr="A black and white striped background&#10;&#10;Description automatically generated">
            <a:extLst>
              <a:ext uri="{FF2B5EF4-FFF2-40B4-BE49-F238E27FC236}">
                <a16:creationId xmlns:a16="http://schemas.microsoft.com/office/drawing/2014/main" id="{77D75423-1E4C-DFF1-E015-DF3D28DCD555}"/>
              </a:ext>
            </a:extLst>
          </p:cNvPr>
          <p:cNvPicPr>
            <a:picLocks noChangeAspect="1"/>
          </p:cNvPicPr>
          <p:nvPr userDrawn="1"/>
        </p:nvPicPr>
        <p:blipFill>
          <a:blip r:embed="rId2"/>
          <a:stretch>
            <a:fillRect/>
          </a:stretch>
        </p:blipFill>
        <p:spPr>
          <a:xfrm>
            <a:off x="7386663" y="0"/>
            <a:ext cx="4452706" cy="6858000"/>
          </a:xfrm>
          <a:prstGeom prst="rect">
            <a:avLst/>
          </a:prstGeom>
        </p:spPr>
      </p:pic>
      <p:sp>
        <p:nvSpPr>
          <p:cNvPr id="3" name="Content Placeholder 2">
            <a:extLst>
              <a:ext uri="{FF2B5EF4-FFF2-40B4-BE49-F238E27FC236}">
                <a16:creationId xmlns:a16="http://schemas.microsoft.com/office/drawing/2014/main" id="{6E011C94-7065-6B81-92D2-63826CD8ECD2}"/>
              </a:ext>
            </a:extLst>
          </p:cNvPr>
          <p:cNvSpPr>
            <a:spLocks noGrp="1"/>
          </p:cNvSpPr>
          <p:nvPr>
            <p:ph idx="1"/>
          </p:nvPr>
        </p:nvSpPr>
        <p:spPr>
          <a:xfrm>
            <a:off x="553337" y="636104"/>
            <a:ext cx="11095323" cy="5224947"/>
          </a:xfrm>
        </p:spPr>
        <p:txBody>
          <a:bodyPr/>
          <a:lstStyle>
            <a:lvl1pPr marL="0" indent="0">
              <a:buNone/>
              <a:defRPr sz="32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28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C5E194F5-4C57-4BBC-38E4-7D4BD3F7DEF0}"/>
              </a:ext>
            </a:extLst>
          </p:cNvPr>
          <p:cNvPicPr>
            <a:picLocks noChangeAspect="1"/>
          </p:cNvPicPr>
          <p:nvPr userDrawn="1"/>
        </p:nvPicPr>
        <p:blipFill>
          <a:blip r:embed="rId3"/>
          <a:stretch>
            <a:fillRect/>
          </a:stretch>
        </p:blipFill>
        <p:spPr>
          <a:xfrm rot="16200000">
            <a:off x="5772283" y="828395"/>
            <a:ext cx="546099" cy="11125471"/>
          </a:xfrm>
          <a:prstGeom prst="rect">
            <a:avLst/>
          </a:prstGeom>
        </p:spPr>
      </p:pic>
      <p:sp>
        <p:nvSpPr>
          <p:cNvPr id="9" name="Google Shape;104;p4">
            <a:extLst>
              <a:ext uri="{FF2B5EF4-FFF2-40B4-BE49-F238E27FC236}">
                <a16:creationId xmlns:a16="http://schemas.microsoft.com/office/drawing/2014/main" id="{EEF07EDC-E2E2-1497-7CEC-AF2CA77C388B}"/>
              </a:ext>
            </a:extLst>
          </p:cNvPr>
          <p:cNvSpPr txBox="1"/>
          <p:nvPr userDrawn="1"/>
        </p:nvSpPr>
        <p:spPr>
          <a:xfrm>
            <a:off x="457084" y="6139380"/>
            <a:ext cx="4698800" cy="5248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en" sz="1333" b="1"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IGCS | 2024 Annual Global Meeting</a:t>
            </a:r>
            <a:endParaRPr sz="1333" b="1"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11" name="Slide Number Placeholder 3">
            <a:extLst>
              <a:ext uri="{FF2B5EF4-FFF2-40B4-BE49-F238E27FC236}">
                <a16:creationId xmlns:a16="http://schemas.microsoft.com/office/drawing/2014/main" id="{4EC5BE20-C9F3-8385-ECD4-A99EC2D1F741}"/>
              </a:ext>
            </a:extLst>
          </p:cNvPr>
          <p:cNvSpPr>
            <a:spLocks noGrp="1"/>
          </p:cNvSpPr>
          <p:nvPr>
            <p:ph type="sldNum" sz="quarter" idx="12"/>
          </p:nvPr>
        </p:nvSpPr>
        <p:spPr>
          <a:xfrm>
            <a:off x="10933641" y="6219215"/>
            <a:ext cx="498820" cy="365125"/>
          </a:xfrm>
        </p:spPr>
        <p:txBody>
          <a:bodyPr/>
          <a:lstStyle>
            <a:lvl1pPr>
              <a:defRPr>
                <a:solidFill>
                  <a:schemeClr val="tx1"/>
                </a:solidFill>
              </a:defRPr>
            </a:lvl1pPr>
          </a:lstStyle>
          <a:p>
            <a:fld id="{00000000-1234-1234-1234-123412341234}" type="slidenum">
              <a:rPr lang="en" smtClean="0"/>
              <a:pPr/>
              <a:t>‹#›</a:t>
            </a:fld>
            <a:endParaRPr lang="en" dirty="0"/>
          </a:p>
        </p:txBody>
      </p:sp>
      <p:pic>
        <p:nvPicPr>
          <p:cNvPr id="12" name="Picture 11">
            <a:extLst>
              <a:ext uri="{FF2B5EF4-FFF2-40B4-BE49-F238E27FC236}">
                <a16:creationId xmlns:a16="http://schemas.microsoft.com/office/drawing/2014/main" id="{BCBD2CEF-1CA0-A461-A766-F57AE1426B71}"/>
              </a:ext>
            </a:extLst>
          </p:cNvPr>
          <p:cNvPicPr>
            <a:picLocks noChangeAspect="1"/>
          </p:cNvPicPr>
          <p:nvPr userDrawn="1"/>
        </p:nvPicPr>
        <p:blipFill>
          <a:blip r:embed="rId4"/>
          <a:stretch>
            <a:fillRect/>
          </a:stretch>
        </p:blipFill>
        <p:spPr>
          <a:xfrm>
            <a:off x="4561803" y="6273190"/>
            <a:ext cx="3068393" cy="243406"/>
          </a:xfrm>
          <a:prstGeom prst="rect">
            <a:avLst/>
          </a:prstGeom>
        </p:spPr>
      </p:pic>
    </p:spTree>
    <p:extLst>
      <p:ext uri="{BB962C8B-B14F-4D97-AF65-F5344CB8AC3E}">
        <p14:creationId xmlns:p14="http://schemas.microsoft.com/office/powerpoint/2010/main" val="497091050"/>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B8B2D-C70C-1985-2D46-B914B367EC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7242DA-DF32-64F1-C9B2-06C15872E3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EFBD0E-FD97-FF73-605D-1A58957BF1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89140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7E652-C397-2DA4-A293-2D50E43DB9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C6E87B-36DF-F26D-A424-F7F541957B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354EC6-C82B-12A3-5DCA-80D0072207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06494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red swooshes">
    <p:spTree>
      <p:nvGrpSpPr>
        <p:cNvPr id="1" name=""/>
        <p:cNvGrpSpPr/>
        <p:nvPr/>
      </p:nvGrpSpPr>
      <p:grpSpPr>
        <a:xfrm>
          <a:off x="0" y="0"/>
          <a:ext cx="0" cy="0"/>
          <a:chOff x="0" y="0"/>
          <a:chExt cx="0" cy="0"/>
        </a:xfrm>
      </p:grpSpPr>
      <p:pic>
        <p:nvPicPr>
          <p:cNvPr id="10" name="Picture 9" descr="A black and white striped background&#10;&#10;Description automatically generated">
            <a:extLst>
              <a:ext uri="{FF2B5EF4-FFF2-40B4-BE49-F238E27FC236}">
                <a16:creationId xmlns:a16="http://schemas.microsoft.com/office/drawing/2014/main" id="{77D75423-1E4C-DFF1-E015-DF3D28DCD555}"/>
              </a:ext>
            </a:extLst>
          </p:cNvPr>
          <p:cNvPicPr>
            <a:picLocks noChangeAspect="1"/>
          </p:cNvPicPr>
          <p:nvPr userDrawn="1"/>
        </p:nvPicPr>
        <p:blipFill>
          <a:blip r:embed="rId2"/>
          <a:stretch>
            <a:fillRect/>
          </a:stretch>
        </p:blipFill>
        <p:spPr>
          <a:xfrm>
            <a:off x="7386663" y="0"/>
            <a:ext cx="4452706" cy="6858000"/>
          </a:xfrm>
          <a:prstGeom prst="rect">
            <a:avLst/>
          </a:prstGeom>
        </p:spPr>
      </p:pic>
      <p:pic>
        <p:nvPicPr>
          <p:cNvPr id="8" name="Picture 7">
            <a:extLst>
              <a:ext uri="{FF2B5EF4-FFF2-40B4-BE49-F238E27FC236}">
                <a16:creationId xmlns:a16="http://schemas.microsoft.com/office/drawing/2014/main" id="{C5E194F5-4C57-4BBC-38E4-7D4BD3F7DEF0}"/>
              </a:ext>
            </a:extLst>
          </p:cNvPr>
          <p:cNvPicPr>
            <a:picLocks noChangeAspect="1"/>
          </p:cNvPicPr>
          <p:nvPr userDrawn="1"/>
        </p:nvPicPr>
        <p:blipFill>
          <a:blip r:embed="rId3"/>
          <a:stretch>
            <a:fillRect/>
          </a:stretch>
        </p:blipFill>
        <p:spPr>
          <a:xfrm rot="16200000">
            <a:off x="5772283" y="828395"/>
            <a:ext cx="546099" cy="11125471"/>
          </a:xfrm>
          <a:prstGeom prst="rect">
            <a:avLst/>
          </a:prstGeom>
        </p:spPr>
      </p:pic>
      <p:sp>
        <p:nvSpPr>
          <p:cNvPr id="9" name="Google Shape;104;p4">
            <a:extLst>
              <a:ext uri="{FF2B5EF4-FFF2-40B4-BE49-F238E27FC236}">
                <a16:creationId xmlns:a16="http://schemas.microsoft.com/office/drawing/2014/main" id="{EEF07EDC-E2E2-1497-7CEC-AF2CA77C388B}"/>
              </a:ext>
            </a:extLst>
          </p:cNvPr>
          <p:cNvSpPr txBox="1"/>
          <p:nvPr userDrawn="1"/>
        </p:nvSpPr>
        <p:spPr>
          <a:xfrm>
            <a:off x="457084" y="6139380"/>
            <a:ext cx="4698800" cy="5248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en" sz="1333" b="1"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IGCS | 2024 Annual Global Meeting</a:t>
            </a:r>
            <a:endParaRPr sz="1333" b="1"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12" name="Picture 11">
            <a:extLst>
              <a:ext uri="{FF2B5EF4-FFF2-40B4-BE49-F238E27FC236}">
                <a16:creationId xmlns:a16="http://schemas.microsoft.com/office/drawing/2014/main" id="{BCBD2CEF-1CA0-A461-A766-F57AE1426B71}"/>
              </a:ext>
            </a:extLst>
          </p:cNvPr>
          <p:cNvPicPr>
            <a:picLocks noChangeAspect="1"/>
          </p:cNvPicPr>
          <p:nvPr userDrawn="1"/>
        </p:nvPicPr>
        <p:blipFill>
          <a:blip r:embed="rId4"/>
          <a:stretch>
            <a:fillRect/>
          </a:stretch>
        </p:blipFill>
        <p:spPr>
          <a:xfrm>
            <a:off x="4561803" y="6273190"/>
            <a:ext cx="3068393" cy="243406"/>
          </a:xfrm>
          <a:prstGeom prst="rect">
            <a:avLst/>
          </a:prstGeom>
        </p:spPr>
      </p:pic>
      <p:sp>
        <p:nvSpPr>
          <p:cNvPr id="16" name="Rectangle 15">
            <a:extLst>
              <a:ext uri="{FF2B5EF4-FFF2-40B4-BE49-F238E27FC236}">
                <a16:creationId xmlns:a16="http://schemas.microsoft.com/office/drawing/2014/main" id="{32DE588C-8152-6F44-1290-24E0788DEB73}"/>
              </a:ext>
            </a:extLst>
          </p:cNvPr>
          <p:cNvSpPr/>
          <p:nvPr userDrawn="1"/>
        </p:nvSpPr>
        <p:spPr>
          <a:xfrm>
            <a:off x="0" y="-26504"/>
            <a:ext cx="12192000" cy="629925"/>
          </a:xfrm>
          <a:prstGeom prst="rect">
            <a:avLst/>
          </a:prstGeom>
          <a:solidFill>
            <a:srgbClr val="3AB5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A logo with a black background&#10;&#10;Description automatically generated">
            <a:extLst>
              <a:ext uri="{FF2B5EF4-FFF2-40B4-BE49-F238E27FC236}">
                <a16:creationId xmlns:a16="http://schemas.microsoft.com/office/drawing/2014/main" id="{CD5DD927-3ECF-EBBB-0405-18E74B5F74F8}"/>
              </a:ext>
            </a:extLst>
          </p:cNvPr>
          <p:cNvPicPr>
            <a:picLocks noChangeAspect="1"/>
          </p:cNvPicPr>
          <p:nvPr userDrawn="1"/>
        </p:nvPicPr>
        <p:blipFill rotWithShape="1">
          <a:blip r:embed="rId5">
            <a:alphaModFix amt="70000"/>
          </a:blip>
          <a:srcRect b="27710"/>
          <a:stretch/>
        </p:blipFill>
        <p:spPr>
          <a:xfrm>
            <a:off x="11697831" y="82245"/>
            <a:ext cx="414475" cy="447325"/>
          </a:xfrm>
          <a:prstGeom prst="rect">
            <a:avLst/>
          </a:prstGeom>
        </p:spPr>
      </p:pic>
      <p:sp>
        <p:nvSpPr>
          <p:cNvPr id="27" name="Text Placeholder 26">
            <a:extLst>
              <a:ext uri="{FF2B5EF4-FFF2-40B4-BE49-F238E27FC236}">
                <a16:creationId xmlns:a16="http://schemas.microsoft.com/office/drawing/2014/main" id="{05EE8748-EDC2-B662-882E-2396BDAFE60B}"/>
              </a:ext>
            </a:extLst>
          </p:cNvPr>
          <p:cNvSpPr>
            <a:spLocks noGrp="1"/>
          </p:cNvSpPr>
          <p:nvPr>
            <p:ph type="body" sz="quarter" idx="14" hasCustomPrompt="1"/>
          </p:nvPr>
        </p:nvSpPr>
        <p:spPr>
          <a:xfrm>
            <a:off x="482596" y="19878"/>
            <a:ext cx="11125471" cy="548695"/>
          </a:xfrm>
        </p:spPr>
        <p:txBody>
          <a:bodyPr anchor="ctr">
            <a:normAutofit/>
          </a:bodyPr>
          <a:lstStyle>
            <a:lvl1pPr marL="0" indent="0" algn="ctr">
              <a:buNone/>
              <a:defRPr lang="en-US" sz="2200" b="1" dirty="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INSERT TITLE OF POSTER TALK</a:t>
            </a:r>
          </a:p>
        </p:txBody>
      </p:sp>
      <p:pic>
        <p:nvPicPr>
          <p:cNvPr id="29" name="Picture 28" descr="A screenshot of a computer&#10;&#10;Description automatically generated">
            <a:extLst>
              <a:ext uri="{FF2B5EF4-FFF2-40B4-BE49-F238E27FC236}">
                <a16:creationId xmlns:a16="http://schemas.microsoft.com/office/drawing/2014/main" id="{2D83AC2F-8BE9-19C4-2DBF-1E3D440B98FA}"/>
              </a:ext>
            </a:extLst>
          </p:cNvPr>
          <p:cNvPicPr>
            <a:picLocks noChangeAspect="1"/>
          </p:cNvPicPr>
          <p:nvPr userDrawn="1"/>
        </p:nvPicPr>
        <p:blipFill rotWithShape="1">
          <a:blip r:embed="rId6"/>
          <a:srcRect l="489" t="8932" r="651" b="10944"/>
          <a:stretch/>
        </p:blipFill>
        <p:spPr>
          <a:xfrm>
            <a:off x="59635" y="611815"/>
            <a:ext cx="12052852" cy="5492718"/>
          </a:xfrm>
          <a:prstGeom prst="rect">
            <a:avLst/>
          </a:prstGeom>
        </p:spPr>
      </p:pic>
      <p:pic>
        <p:nvPicPr>
          <p:cNvPr id="33" name="Picture 32" descr="A screenshot of a computer&#10;&#10;Description automatically generated">
            <a:extLst>
              <a:ext uri="{FF2B5EF4-FFF2-40B4-BE49-F238E27FC236}">
                <a16:creationId xmlns:a16="http://schemas.microsoft.com/office/drawing/2014/main" id="{3DC3B0B2-8B17-9DEE-2C5E-CE68C7A2EACA}"/>
              </a:ext>
            </a:extLst>
          </p:cNvPr>
          <p:cNvPicPr>
            <a:picLocks noChangeAspect="1"/>
          </p:cNvPicPr>
          <p:nvPr userDrawn="1"/>
        </p:nvPicPr>
        <p:blipFill rotWithShape="1">
          <a:blip r:embed="rId7"/>
          <a:srcRect l="731" t="9438" r="953" b="10945"/>
          <a:stretch/>
        </p:blipFill>
        <p:spPr>
          <a:xfrm>
            <a:off x="79513" y="623298"/>
            <a:ext cx="12032974" cy="5481235"/>
          </a:xfrm>
          <a:prstGeom prst="rect">
            <a:avLst/>
          </a:prstGeom>
        </p:spPr>
      </p:pic>
    </p:spTree>
    <p:extLst>
      <p:ext uri="{BB962C8B-B14F-4D97-AF65-F5344CB8AC3E}">
        <p14:creationId xmlns:p14="http://schemas.microsoft.com/office/powerpoint/2010/main" val="60282693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2DE6-7DEA-8823-3849-27BBD52596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F7E24D-45D7-42B7-A3E9-E9C432FC84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86554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66208-51A7-10EB-EBFB-1102C4D676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35207-6357-9D95-B018-16B6C0639B70}"/>
              </a:ext>
            </a:extLst>
          </p:cNvPr>
          <p:cNvSpPr>
            <a:spLocks noGrp="1"/>
          </p:cNvSpPr>
          <p:nvPr>
            <p:ph idx="1"/>
          </p:nvPr>
        </p:nvSpPr>
        <p:spPr>
          <a:xfrm>
            <a:off x="838200" y="1825625"/>
            <a:ext cx="10515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8796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3E37F-3EDB-18BF-EABA-53A869A2E3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E233D2-6F57-02F8-3BBC-F5A755DD2909}"/>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90296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6C98C-81CF-9761-C49A-EACC2795C2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B623AE-175E-1A8F-3619-3AF23FD1CD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CCFFF5-6CF8-1245-0748-84353336A1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1120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1E4CF-0B1E-EC0A-3659-DC1BEF01A3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CF531F-4381-EEB5-FA69-15A20CA4E1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AF9F6F-B401-EDBD-8555-446D061985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F6142F-E60D-F2B5-D0F9-A3FA69B4BB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0768D6-1EE9-FE75-088E-D30DE67F2F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3544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50764-65AC-E950-EEAD-F268BB9E1D1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962951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11.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6.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2.png"/><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837DF-2EBD-F44F-A3E7-07A63E677791}" type="datetimeFigureOut">
              <a:rPr lang="en-US" smtClean="0"/>
              <a:t>10-Jun-24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3616480933"/>
      </p:ext>
    </p:extLst>
  </p:cSld>
  <p:clrMap bg1="lt1" tx1="dk1" bg2="lt2" tx2="dk2" accent1="accent1" accent2="accent2" accent3="accent3" accent4="accent4" accent5="accent5" accent6="accent6" hlink="hlink" folHlink="folHlink"/>
  <p:sldLayoutIdLst>
    <p:sldLayoutId id="2147483715" r:id="rId1"/>
    <p:sldLayoutId id="2147483727" r:id="rId2"/>
    <p:sldLayoutId id="2147483728"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A black and white striped background&#10;&#10;Description automatically generated">
            <a:extLst>
              <a:ext uri="{FF2B5EF4-FFF2-40B4-BE49-F238E27FC236}">
                <a16:creationId xmlns:a16="http://schemas.microsoft.com/office/drawing/2014/main" id="{997A701C-9809-73EB-CFCE-6BEE12D13C33}"/>
              </a:ext>
            </a:extLst>
          </p:cNvPr>
          <p:cNvPicPr>
            <a:picLocks noChangeAspect="1"/>
          </p:cNvPicPr>
          <p:nvPr userDrawn="1"/>
        </p:nvPicPr>
        <p:blipFill>
          <a:blip r:embed="rId11"/>
          <a:stretch>
            <a:fillRect/>
          </a:stretch>
        </p:blipFill>
        <p:spPr>
          <a:xfrm flipH="1">
            <a:off x="295401" y="0"/>
            <a:ext cx="5012647" cy="6858000"/>
          </a:xfrm>
          <a:prstGeom prst="rect">
            <a:avLst/>
          </a:prstGeom>
        </p:spPr>
      </p:pic>
      <p:sp>
        <p:nvSpPr>
          <p:cNvPr id="2" name="Title Placeholder 1">
            <a:extLst>
              <a:ext uri="{FF2B5EF4-FFF2-40B4-BE49-F238E27FC236}">
                <a16:creationId xmlns:a16="http://schemas.microsoft.com/office/drawing/2014/main" id="{819852A6-0DC9-485A-4EDB-F015CAC31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4948AA8-D72C-35F7-B174-C370F5424EED}"/>
              </a:ext>
            </a:extLst>
          </p:cNvPr>
          <p:cNvSpPr>
            <a:spLocks noGrp="1"/>
          </p:cNvSpPr>
          <p:nvPr>
            <p:ph type="body" idx="1"/>
          </p:nvPr>
        </p:nvSpPr>
        <p:spPr>
          <a:xfrm>
            <a:off x="838200" y="1825625"/>
            <a:ext cx="10515600" cy="46672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black background with a green and white flag&#10;&#10;Description automatically generated">
            <a:extLst>
              <a:ext uri="{FF2B5EF4-FFF2-40B4-BE49-F238E27FC236}">
                <a16:creationId xmlns:a16="http://schemas.microsoft.com/office/drawing/2014/main" id="{FF8B5F9C-4FC7-92AA-5AB7-CD7B657B5446}"/>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l="38007" t="47207" r="39088" b="46486"/>
          <a:stretch/>
        </p:blipFill>
        <p:spPr>
          <a:xfrm>
            <a:off x="9399373" y="6425513"/>
            <a:ext cx="2792627" cy="432487"/>
          </a:xfrm>
          <a:prstGeom prst="rect">
            <a:avLst/>
          </a:prstGeom>
        </p:spPr>
      </p:pic>
    </p:spTree>
    <p:extLst>
      <p:ext uri="{BB962C8B-B14F-4D97-AF65-F5344CB8AC3E}">
        <p14:creationId xmlns:p14="http://schemas.microsoft.com/office/powerpoint/2010/main" val="207730230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Lst>
  <p:txStyles>
    <p:titleStyle>
      <a:lvl1pPr algn="l" defTabSz="914400" rtl="0" eaLnBrk="1" latinLnBrk="0" hangingPunct="1">
        <a:lnSpc>
          <a:spcPct val="90000"/>
        </a:lnSpc>
        <a:spcBef>
          <a:spcPct val="0"/>
        </a:spcBef>
        <a:buNone/>
        <a:defRPr sz="4400" kern="1200">
          <a:solidFill>
            <a:schemeClr val="tx1"/>
          </a:solidFill>
          <a:latin typeface="Open Sans" pitchFamily="2" charset="0"/>
          <a:ea typeface="Open Sans" pitchFamily="2" charset="0"/>
          <a:cs typeface="Open Sans"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454545"/>
        </a:solidFill>
        <a:effectLst/>
      </p:bgPr>
    </p:bg>
    <p:spTree>
      <p:nvGrpSpPr>
        <p:cNvPr id="1" name=""/>
        <p:cNvGrpSpPr/>
        <p:nvPr/>
      </p:nvGrpSpPr>
      <p:grpSpPr>
        <a:xfrm>
          <a:off x="0" y="0"/>
          <a:ext cx="0" cy="0"/>
          <a:chOff x="0" y="0"/>
          <a:chExt cx="0" cy="0"/>
        </a:xfrm>
      </p:grpSpPr>
      <p:pic>
        <p:nvPicPr>
          <p:cNvPr id="6" name="Picture 5" descr="A black and white striped sphere&#10;&#10;Description automatically generated">
            <a:extLst>
              <a:ext uri="{FF2B5EF4-FFF2-40B4-BE49-F238E27FC236}">
                <a16:creationId xmlns:a16="http://schemas.microsoft.com/office/drawing/2014/main" id="{FFA28F0D-CBAA-211D-C726-C1E1F157D67A}"/>
              </a:ext>
            </a:extLst>
          </p:cNvPr>
          <p:cNvPicPr>
            <a:picLocks noChangeAspect="1"/>
          </p:cNvPicPr>
          <p:nvPr userDrawn="1"/>
        </p:nvPicPr>
        <p:blipFill>
          <a:blip r:embed="rId11">
            <a:alphaModFix amt="38000"/>
            <a:extLst>
              <a:ext uri="{28A0092B-C50C-407E-A947-70E740481C1C}">
                <a14:useLocalDpi xmlns:a14="http://schemas.microsoft.com/office/drawing/2010/main" val="0"/>
              </a:ext>
            </a:extLst>
          </a:blip>
          <a:stretch>
            <a:fillRect/>
          </a:stretch>
        </p:blipFill>
        <p:spPr>
          <a:xfrm flipH="1">
            <a:off x="280260" y="375527"/>
            <a:ext cx="3974600" cy="6117348"/>
          </a:xfrm>
          <a:prstGeom prst="rect">
            <a:avLst/>
          </a:prstGeom>
          <a:effectLst>
            <a:reflection endPos="65000" dist="50800" dir="5400000" sy="-100000" algn="bl" rotWithShape="0"/>
          </a:effectLst>
        </p:spPr>
      </p:pic>
      <p:sp>
        <p:nvSpPr>
          <p:cNvPr id="2" name="Title Placeholder 1">
            <a:extLst>
              <a:ext uri="{FF2B5EF4-FFF2-40B4-BE49-F238E27FC236}">
                <a16:creationId xmlns:a16="http://schemas.microsoft.com/office/drawing/2014/main" id="{819852A6-0DC9-485A-4EDB-F015CAC31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4948AA8-D72C-35F7-B174-C370F5424EED}"/>
              </a:ext>
            </a:extLst>
          </p:cNvPr>
          <p:cNvSpPr>
            <a:spLocks noGrp="1"/>
          </p:cNvSpPr>
          <p:nvPr>
            <p:ph type="body" idx="1"/>
          </p:nvPr>
        </p:nvSpPr>
        <p:spPr>
          <a:xfrm>
            <a:off x="838200" y="1825625"/>
            <a:ext cx="10515600" cy="46672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black background with white text&#10;&#10;Description automatically generated">
            <a:extLst>
              <a:ext uri="{FF2B5EF4-FFF2-40B4-BE49-F238E27FC236}">
                <a16:creationId xmlns:a16="http://schemas.microsoft.com/office/drawing/2014/main" id="{B09F0949-FBF0-38D6-9D36-28108DDFA996}"/>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l="35690" t="47027" r="41488" b="47026"/>
          <a:stretch/>
        </p:blipFill>
        <p:spPr>
          <a:xfrm>
            <a:off x="9387016" y="6450226"/>
            <a:ext cx="2804984" cy="407774"/>
          </a:xfrm>
          <a:prstGeom prst="rect">
            <a:avLst/>
          </a:prstGeom>
        </p:spPr>
      </p:pic>
    </p:spTree>
    <p:extLst>
      <p:ext uri="{BB962C8B-B14F-4D97-AF65-F5344CB8AC3E}">
        <p14:creationId xmlns:p14="http://schemas.microsoft.com/office/powerpoint/2010/main" val="2456761217"/>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Lst>
  <p:txStyles>
    <p:titleStyle>
      <a:lvl1pPr algn="l" defTabSz="914400" rtl="0" eaLnBrk="1" latinLnBrk="0" hangingPunct="1">
        <a:lnSpc>
          <a:spcPct val="90000"/>
        </a:lnSpc>
        <a:spcBef>
          <a:spcPct val="0"/>
        </a:spcBef>
        <a:buNone/>
        <a:defRPr sz="4400" kern="1200">
          <a:solidFill>
            <a:schemeClr val="bg1"/>
          </a:solidFill>
          <a:latin typeface="Open Sans" pitchFamily="2" charset="0"/>
          <a:ea typeface="Open Sans" pitchFamily="2" charset="0"/>
          <a:cs typeface="Open Sans"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3"/>
        <p:cNvGrpSpPr/>
        <p:nvPr/>
      </p:nvGrpSpPr>
      <p:grpSpPr>
        <a:xfrm>
          <a:off x="0" y="0"/>
          <a:ext cx="0" cy="0"/>
          <a:chOff x="0" y="0"/>
          <a:chExt cx="0" cy="0"/>
        </a:xfrm>
      </p:grpSpPr>
      <p:sp>
        <p:nvSpPr>
          <p:cNvPr id="2" name="Text Placeholder 1">
            <a:extLst>
              <a:ext uri="{FF2B5EF4-FFF2-40B4-BE49-F238E27FC236}">
                <a16:creationId xmlns:a16="http://schemas.microsoft.com/office/drawing/2014/main" id="{42945975-2E49-4532-49EF-EBE004F3A555}"/>
              </a:ext>
            </a:extLst>
          </p:cNvPr>
          <p:cNvSpPr>
            <a:spLocks noGrp="1"/>
          </p:cNvSpPr>
          <p:nvPr>
            <p:ph type="body" sz="quarter" idx="10"/>
          </p:nvPr>
        </p:nvSpPr>
        <p:spPr/>
        <p:txBody>
          <a:bodyP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2FDE85-6252-B6AE-703A-EBA052067BE3}"/>
              </a:ext>
            </a:extLst>
          </p:cNvPr>
          <p:cNvSpPr>
            <a:spLocks noGrp="1"/>
          </p:cNvSpPr>
          <p:nvPr>
            <p:ph idx="1"/>
          </p:nvPr>
        </p:nvSpPr>
        <p:spPr>
          <a:xfrm>
            <a:off x="553337" y="636105"/>
            <a:ext cx="11095323" cy="616624"/>
          </a:xfrm>
        </p:spPr>
        <p:txBody>
          <a:bodyPr/>
          <a:lstStyle/>
          <a:p>
            <a:r>
              <a:rPr lang="en-GB" dirty="0"/>
              <a:t>Disclosure</a:t>
            </a:r>
          </a:p>
        </p:txBody>
      </p:sp>
      <p:graphicFrame>
        <p:nvGraphicFramePr>
          <p:cNvPr id="3" name="Table 2">
            <a:extLst>
              <a:ext uri="{FF2B5EF4-FFF2-40B4-BE49-F238E27FC236}">
                <a16:creationId xmlns:a16="http://schemas.microsoft.com/office/drawing/2014/main" id="{675C2FD3-8057-1B1C-947F-05C076191923}"/>
              </a:ext>
            </a:extLst>
          </p:cNvPr>
          <p:cNvGraphicFramePr>
            <a:graphicFrameLocks noGrp="1"/>
          </p:cNvGraphicFramePr>
          <p:nvPr>
            <p:extLst>
              <p:ext uri="{D42A27DB-BD31-4B8C-83A1-F6EECF244321}">
                <p14:modId xmlns:p14="http://schemas.microsoft.com/office/powerpoint/2010/main" val="2410349474"/>
              </p:ext>
            </p:extLst>
          </p:nvPr>
        </p:nvGraphicFramePr>
        <p:xfrm>
          <a:off x="646176" y="1443800"/>
          <a:ext cx="4300538" cy="579438"/>
        </p:xfrm>
        <a:graphic>
          <a:graphicData uri="http://schemas.openxmlformats.org/drawingml/2006/table">
            <a:tbl>
              <a:tblPr/>
              <a:tblGrid>
                <a:gridCol w="426692">
                  <a:extLst>
                    <a:ext uri="{9D8B030D-6E8A-4147-A177-3AD203B41FA5}">
                      <a16:colId xmlns:a16="http://schemas.microsoft.com/office/drawing/2014/main" val="20000"/>
                    </a:ext>
                  </a:extLst>
                </a:gridCol>
                <a:gridCol w="3873846">
                  <a:extLst>
                    <a:ext uri="{9D8B030D-6E8A-4147-A177-3AD203B41FA5}">
                      <a16:colId xmlns:a16="http://schemas.microsoft.com/office/drawing/2014/main" val="20001"/>
                    </a:ext>
                  </a:extLst>
                </a:gridCol>
              </a:tblGrid>
              <a:tr h="289719">
                <a:tc>
                  <a:txBody>
                    <a:bodyPr/>
                    <a:lstStyle/>
                    <a:p>
                      <a:pPr algn="ctr">
                        <a:lnSpc>
                          <a:spcPct val="115000"/>
                        </a:lnSpc>
                      </a:pPr>
                      <a:endParaRPr lang="en-US" sz="1600" dirty="0">
                        <a:latin typeface="Arial" pitchFamily="34" charset="0"/>
                        <a:cs typeface="Arial" pitchFamily="34" charset="0"/>
                      </a:endParaRPr>
                    </a:p>
                  </a:txBody>
                  <a:tcPr marL="68585" marR="68585" marT="95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1600" dirty="0">
                          <a:latin typeface="Open Sans" pitchFamily="2" charset="0"/>
                          <a:ea typeface="Open Sans" pitchFamily="2" charset="0"/>
                          <a:cs typeface="Open Sans" pitchFamily="2" charset="0"/>
                        </a:rPr>
                        <a:t>No, nothing to disclose </a:t>
                      </a:r>
                    </a:p>
                  </a:txBody>
                  <a:tcPr marL="68585" marR="68585" marT="95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9719">
                <a:tc>
                  <a:txBody>
                    <a:bodyPr/>
                    <a:lstStyle/>
                    <a:p>
                      <a:pPr algn="ctr">
                        <a:lnSpc>
                          <a:spcPct val="115000"/>
                        </a:lnSpc>
                      </a:pPr>
                      <a:endParaRPr lang="en-US" sz="1600" dirty="0">
                        <a:latin typeface="Arial" pitchFamily="34" charset="0"/>
                        <a:cs typeface="Arial" pitchFamily="34" charset="0"/>
                      </a:endParaRPr>
                    </a:p>
                  </a:txBody>
                  <a:tcPr marL="68585" marR="68585" marT="95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1600" dirty="0">
                          <a:latin typeface="Open Sans" pitchFamily="2" charset="0"/>
                          <a:ea typeface="Open Sans" pitchFamily="2" charset="0"/>
                          <a:cs typeface="Open Sans" pitchFamily="2" charset="0"/>
                        </a:rPr>
                        <a:t>Yes, please specify: </a:t>
                      </a:r>
                    </a:p>
                  </a:txBody>
                  <a:tcPr marL="68585" marR="68585" marT="95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4" name="Content Placeholder 10">
            <a:extLst>
              <a:ext uri="{FF2B5EF4-FFF2-40B4-BE49-F238E27FC236}">
                <a16:creationId xmlns:a16="http://schemas.microsoft.com/office/drawing/2014/main" id="{71184E87-E49F-E9EB-7323-88463780B204}"/>
              </a:ext>
            </a:extLst>
          </p:cNvPr>
          <p:cNvGraphicFramePr>
            <a:graphicFrameLocks/>
          </p:cNvGraphicFramePr>
          <p:nvPr>
            <p:extLst>
              <p:ext uri="{D42A27DB-BD31-4B8C-83A1-F6EECF244321}">
                <p14:modId xmlns:p14="http://schemas.microsoft.com/office/powerpoint/2010/main" val="222855567"/>
              </p:ext>
            </p:extLst>
          </p:nvPr>
        </p:nvGraphicFramePr>
        <p:xfrm>
          <a:off x="646176" y="2327274"/>
          <a:ext cx="8686800" cy="1746251"/>
        </p:xfrm>
        <a:graphic>
          <a:graphicData uri="http://schemas.openxmlformats.org/drawingml/2006/table">
            <a:tbl>
              <a:tblPr/>
              <a:tblGrid>
                <a:gridCol w="2115208">
                  <a:extLst>
                    <a:ext uri="{9D8B030D-6E8A-4147-A177-3AD203B41FA5}">
                      <a16:colId xmlns:a16="http://schemas.microsoft.com/office/drawing/2014/main" val="20000"/>
                    </a:ext>
                  </a:extLst>
                </a:gridCol>
                <a:gridCol w="755431">
                  <a:extLst>
                    <a:ext uri="{9D8B030D-6E8A-4147-A177-3AD203B41FA5}">
                      <a16:colId xmlns:a16="http://schemas.microsoft.com/office/drawing/2014/main" val="20001"/>
                    </a:ext>
                  </a:extLst>
                </a:gridCol>
                <a:gridCol w="906518">
                  <a:extLst>
                    <a:ext uri="{9D8B030D-6E8A-4147-A177-3AD203B41FA5}">
                      <a16:colId xmlns:a16="http://schemas.microsoft.com/office/drawing/2014/main" val="20002"/>
                    </a:ext>
                  </a:extLst>
                </a:gridCol>
                <a:gridCol w="679888">
                  <a:extLst>
                    <a:ext uri="{9D8B030D-6E8A-4147-A177-3AD203B41FA5}">
                      <a16:colId xmlns:a16="http://schemas.microsoft.com/office/drawing/2014/main" val="20003"/>
                    </a:ext>
                  </a:extLst>
                </a:gridCol>
                <a:gridCol w="679888">
                  <a:extLst>
                    <a:ext uri="{9D8B030D-6E8A-4147-A177-3AD203B41FA5}">
                      <a16:colId xmlns:a16="http://schemas.microsoft.com/office/drawing/2014/main" val="20004"/>
                    </a:ext>
                  </a:extLst>
                </a:gridCol>
                <a:gridCol w="730467">
                  <a:extLst>
                    <a:ext uri="{9D8B030D-6E8A-4147-A177-3AD203B41FA5}">
                      <a16:colId xmlns:a16="http://schemas.microsoft.com/office/drawing/2014/main" val="20005"/>
                    </a:ext>
                  </a:extLst>
                </a:gridCol>
                <a:gridCol w="685799">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gridCol w="1371601">
                  <a:extLst>
                    <a:ext uri="{9D8B030D-6E8A-4147-A177-3AD203B41FA5}">
                      <a16:colId xmlns:a16="http://schemas.microsoft.com/office/drawing/2014/main" val="20008"/>
                    </a:ext>
                  </a:extLst>
                </a:gridCol>
              </a:tblGrid>
              <a:tr h="411641">
                <a:tc>
                  <a:txBody>
                    <a:bodyPr/>
                    <a:lstStyle/>
                    <a:p>
                      <a:pPr marL="0" marR="0" algn="ctr">
                        <a:spcBef>
                          <a:spcPts val="0"/>
                        </a:spcBef>
                        <a:spcAft>
                          <a:spcPts val="0"/>
                        </a:spcAft>
                      </a:pPr>
                      <a:r>
                        <a:rPr lang="en-GB" sz="900" b="0" i="1" dirty="0">
                          <a:latin typeface="Open Sans" pitchFamily="2" charset="0"/>
                          <a:ea typeface="Open Sans" pitchFamily="2" charset="0"/>
                          <a:cs typeface="Open Sans" pitchFamily="2" charset="0"/>
                        </a:rPr>
                        <a:t>Company Name</a:t>
                      </a:r>
                      <a:endParaRPr lang="en-US" sz="900" b="0" i="1" dirty="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marL="0" marR="0" algn="ctr">
                        <a:spcBef>
                          <a:spcPts val="0"/>
                        </a:spcBef>
                        <a:spcAft>
                          <a:spcPts val="0"/>
                        </a:spcAft>
                      </a:pPr>
                      <a:r>
                        <a:rPr lang="en-GB" sz="900" b="0" i="1" dirty="0">
                          <a:latin typeface="Open Sans" pitchFamily="2" charset="0"/>
                          <a:ea typeface="Open Sans" pitchFamily="2" charset="0"/>
                          <a:cs typeface="Open Sans" pitchFamily="2" charset="0"/>
                        </a:rPr>
                        <a:t>Honoraria/</a:t>
                      </a:r>
                      <a:endParaRPr lang="en-US" sz="900" b="0" i="1" dirty="0">
                        <a:latin typeface="Open Sans" pitchFamily="2" charset="0"/>
                        <a:ea typeface="Open Sans" pitchFamily="2" charset="0"/>
                        <a:cs typeface="Open Sans" pitchFamily="2" charset="0"/>
                      </a:endParaRPr>
                    </a:p>
                    <a:p>
                      <a:pPr marL="0" marR="0" algn="ctr">
                        <a:spcBef>
                          <a:spcPts val="0"/>
                        </a:spcBef>
                        <a:spcAft>
                          <a:spcPts val="0"/>
                        </a:spcAft>
                      </a:pPr>
                      <a:r>
                        <a:rPr lang="en-GB" sz="900" b="0" i="1" dirty="0">
                          <a:latin typeface="Open Sans" pitchFamily="2" charset="0"/>
                          <a:ea typeface="Open Sans" pitchFamily="2" charset="0"/>
                          <a:cs typeface="Open Sans" pitchFamily="2" charset="0"/>
                        </a:rPr>
                        <a:t>Expenses </a:t>
                      </a:r>
                      <a:endParaRPr lang="en-US" sz="900" b="0" i="1" dirty="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spcBef>
                          <a:spcPts val="0"/>
                        </a:spcBef>
                        <a:spcAft>
                          <a:spcPts val="0"/>
                        </a:spcAft>
                      </a:pPr>
                      <a:r>
                        <a:rPr lang="en-GB" sz="900" b="0" i="1" dirty="0">
                          <a:latin typeface="Open Sans" pitchFamily="2" charset="0"/>
                          <a:ea typeface="Open Sans" pitchFamily="2" charset="0"/>
                          <a:cs typeface="Open Sans" pitchFamily="2" charset="0"/>
                        </a:rPr>
                        <a:t>Consulting/ Advisory Board</a:t>
                      </a:r>
                      <a:endParaRPr lang="en-US" sz="900" b="0" i="1" dirty="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spcBef>
                          <a:spcPts val="0"/>
                        </a:spcBef>
                        <a:spcAft>
                          <a:spcPts val="0"/>
                        </a:spcAft>
                      </a:pPr>
                      <a:r>
                        <a:rPr lang="en-GB" sz="900" b="0" i="1" dirty="0">
                          <a:latin typeface="Open Sans" pitchFamily="2" charset="0"/>
                          <a:ea typeface="Open Sans" pitchFamily="2" charset="0"/>
                          <a:cs typeface="Open Sans" pitchFamily="2" charset="0"/>
                        </a:rPr>
                        <a:t>Funded Research </a:t>
                      </a:r>
                      <a:endParaRPr lang="en-US" sz="900" b="0" i="1" dirty="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spcBef>
                          <a:spcPts val="0"/>
                        </a:spcBef>
                        <a:spcAft>
                          <a:spcPts val="0"/>
                        </a:spcAft>
                      </a:pPr>
                      <a:r>
                        <a:rPr lang="en-GB" sz="900" b="0" i="1" dirty="0">
                          <a:latin typeface="Open Sans" pitchFamily="2" charset="0"/>
                          <a:ea typeface="Open Sans" pitchFamily="2" charset="0"/>
                          <a:cs typeface="Open Sans" pitchFamily="2" charset="0"/>
                        </a:rPr>
                        <a:t>Royalties/ Patent</a:t>
                      </a:r>
                      <a:endParaRPr lang="en-US" sz="900" b="0" i="1" dirty="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spcBef>
                          <a:spcPts val="0"/>
                        </a:spcBef>
                        <a:spcAft>
                          <a:spcPts val="0"/>
                        </a:spcAft>
                      </a:pPr>
                      <a:r>
                        <a:rPr lang="en-GB" sz="900" b="0" i="1" dirty="0">
                          <a:latin typeface="Open Sans" pitchFamily="2" charset="0"/>
                          <a:ea typeface="Open Sans" pitchFamily="2" charset="0"/>
                          <a:cs typeface="Open Sans" pitchFamily="2" charset="0"/>
                        </a:rPr>
                        <a:t>Stock Options</a:t>
                      </a:r>
                      <a:endParaRPr lang="en-US" sz="900" b="0" i="1" dirty="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spcBef>
                          <a:spcPts val="0"/>
                        </a:spcBef>
                        <a:spcAft>
                          <a:spcPts val="0"/>
                        </a:spcAft>
                      </a:pPr>
                      <a:r>
                        <a:rPr lang="en-GB" sz="900" b="0" i="1" dirty="0">
                          <a:latin typeface="Open Sans" pitchFamily="2" charset="0"/>
                          <a:ea typeface="Open Sans" pitchFamily="2" charset="0"/>
                          <a:cs typeface="Open Sans" pitchFamily="2" charset="0"/>
                        </a:rPr>
                        <a:t>Ownership/ Equity Position</a:t>
                      </a:r>
                      <a:endParaRPr lang="en-US" sz="900" b="0" i="1" dirty="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spcBef>
                          <a:spcPts val="0"/>
                        </a:spcBef>
                        <a:spcAft>
                          <a:spcPts val="0"/>
                        </a:spcAft>
                      </a:pPr>
                      <a:r>
                        <a:rPr lang="en-GB" sz="900" b="0" i="1" dirty="0">
                          <a:latin typeface="Open Sans" pitchFamily="2" charset="0"/>
                          <a:ea typeface="Open Sans" pitchFamily="2" charset="0"/>
                          <a:cs typeface="Open Sans" pitchFamily="2" charset="0"/>
                        </a:rPr>
                        <a:t>Employee</a:t>
                      </a:r>
                      <a:endParaRPr lang="en-US" sz="900" b="0" i="1" dirty="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spcBef>
                          <a:spcPts val="0"/>
                        </a:spcBef>
                        <a:spcAft>
                          <a:spcPts val="0"/>
                        </a:spcAft>
                      </a:pPr>
                      <a:r>
                        <a:rPr lang="en-GB" sz="900" b="0" i="1" dirty="0">
                          <a:latin typeface="Open Sans" pitchFamily="2" charset="0"/>
                          <a:ea typeface="Open Sans" pitchFamily="2" charset="0"/>
                          <a:cs typeface="Open Sans" pitchFamily="2" charset="0"/>
                        </a:rPr>
                        <a:t>Other </a:t>
                      </a:r>
                      <a:endParaRPr lang="en-US" sz="900" b="0" i="1" dirty="0">
                        <a:latin typeface="Open Sans" pitchFamily="2" charset="0"/>
                        <a:ea typeface="Open Sans" pitchFamily="2" charset="0"/>
                        <a:cs typeface="Open Sans" pitchFamily="2" charset="0"/>
                      </a:endParaRPr>
                    </a:p>
                    <a:p>
                      <a:pPr marL="0" marR="0" algn="ctr">
                        <a:spcBef>
                          <a:spcPts val="0"/>
                        </a:spcBef>
                        <a:spcAft>
                          <a:spcPts val="0"/>
                        </a:spcAft>
                      </a:pPr>
                      <a:r>
                        <a:rPr lang="en-GB" sz="900" b="0" i="1" dirty="0">
                          <a:latin typeface="Open Sans" pitchFamily="2" charset="0"/>
                          <a:ea typeface="Open Sans" pitchFamily="2" charset="0"/>
                          <a:cs typeface="Open Sans" pitchFamily="2" charset="0"/>
                        </a:rPr>
                        <a:t>(please specify)</a:t>
                      </a:r>
                      <a:endParaRPr lang="en-US" sz="900" b="0" i="1" dirty="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0"/>
                  </a:ext>
                </a:extLst>
              </a:tr>
              <a:tr h="266922">
                <a:tc>
                  <a:txBody>
                    <a:bodyPr/>
                    <a:lstStyle/>
                    <a:p>
                      <a:pPr marL="0" marR="0" algn="l">
                        <a:spcBef>
                          <a:spcPts val="0"/>
                        </a:spcBef>
                        <a:spcAft>
                          <a:spcPts val="0"/>
                        </a:spcAft>
                      </a:pPr>
                      <a:r>
                        <a:rPr lang="en-GB" sz="1200" spc="-15" dirty="0">
                          <a:latin typeface="Open Sans" pitchFamily="2" charset="0"/>
                          <a:ea typeface="Open Sans" pitchFamily="2" charset="0"/>
                          <a:cs typeface="Open Sans" pitchFamily="2" charset="0"/>
                        </a:rPr>
                        <a:t>Example: company XYZ </a:t>
                      </a:r>
                      <a:endParaRPr lang="en-US" sz="1200" dirty="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GB" sz="1200" dirty="0">
                          <a:latin typeface="Open Sans" pitchFamily="2" charset="0"/>
                          <a:ea typeface="Open Sans" pitchFamily="2" charset="0"/>
                          <a:cs typeface="Open Sans" pitchFamily="2" charset="0"/>
                        </a:rPr>
                        <a:t>x</a:t>
                      </a: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GB" sz="1200" dirty="0">
                          <a:latin typeface="Open Sans" pitchFamily="2" charset="0"/>
                          <a:ea typeface="Open Sans" pitchFamily="2" charset="0"/>
                          <a:cs typeface="Open Sans" pitchFamily="2" charset="0"/>
                        </a:rPr>
                        <a:t>x</a:t>
                      </a: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GB" sz="1200" dirty="0">
                          <a:latin typeface="Open Sans" pitchFamily="2" charset="0"/>
                          <a:ea typeface="Open Sans" pitchFamily="2" charset="0"/>
                          <a:cs typeface="Open Sans" pitchFamily="2" charset="0"/>
                        </a:rPr>
                        <a:t>x</a:t>
                      </a: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GB" sz="1200" spc="-15" dirty="0">
                          <a:latin typeface="Open Sans" pitchFamily="2" charset="0"/>
                          <a:ea typeface="Open Sans" pitchFamily="2" charset="0"/>
                          <a:cs typeface="Open Sans" pitchFamily="2" charset="0"/>
                        </a:rPr>
                        <a:t>     </a:t>
                      </a:r>
                      <a:endParaRPr lang="en-US" sz="1200" dirty="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66922">
                <a:tc>
                  <a:txBody>
                    <a:bodyPr/>
                    <a:lstStyle/>
                    <a:p>
                      <a:pPr marL="0" marR="0" algn="l">
                        <a:spcBef>
                          <a:spcPts val="0"/>
                        </a:spcBef>
                        <a:spcAft>
                          <a:spcPts val="0"/>
                        </a:spcAft>
                      </a:pPr>
                      <a:endParaRPr lang="en-US" sz="1200" dirty="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GB" sz="1200" spc="-15" dirty="0">
                          <a:latin typeface="Open Sans" pitchFamily="2" charset="0"/>
                          <a:ea typeface="Open Sans" pitchFamily="2" charset="0"/>
                          <a:cs typeface="Open Sans" pitchFamily="2" charset="0"/>
                        </a:rPr>
                        <a:t>     </a:t>
                      </a:r>
                      <a:endParaRPr lang="en-US" sz="1200" dirty="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66922">
                <a:tc>
                  <a:txBody>
                    <a:bodyPr/>
                    <a:lstStyle/>
                    <a:p>
                      <a:pPr marL="0" marR="0" algn="l">
                        <a:spcBef>
                          <a:spcPts val="0"/>
                        </a:spcBef>
                        <a:spcAft>
                          <a:spcPts val="0"/>
                        </a:spcAft>
                      </a:pPr>
                      <a:endParaRPr lang="en-US" sz="1200" dirty="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GB" sz="1200" spc="-15" dirty="0">
                          <a:latin typeface="Open Sans" pitchFamily="2" charset="0"/>
                          <a:ea typeface="Open Sans" pitchFamily="2" charset="0"/>
                          <a:cs typeface="Open Sans" pitchFamily="2" charset="0"/>
                        </a:rPr>
                        <a:t>     </a:t>
                      </a:r>
                      <a:endParaRPr lang="en-US" sz="1200" dirty="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266922">
                <a:tc>
                  <a:txBody>
                    <a:bodyPr/>
                    <a:lstStyle/>
                    <a:p>
                      <a:pPr marL="0" marR="0" algn="l">
                        <a:spcBef>
                          <a:spcPts val="0"/>
                        </a:spcBef>
                        <a:spcAft>
                          <a:spcPts val="0"/>
                        </a:spcAft>
                      </a:pPr>
                      <a:endParaRPr lang="en-US" sz="1200" dirty="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GB" sz="1200" spc="-15" dirty="0">
                          <a:latin typeface="Open Sans" pitchFamily="2" charset="0"/>
                          <a:ea typeface="Open Sans" pitchFamily="2" charset="0"/>
                          <a:cs typeface="Open Sans" pitchFamily="2" charset="0"/>
                        </a:rPr>
                        <a:t>     </a:t>
                      </a:r>
                      <a:endParaRPr lang="en-US" sz="1200" dirty="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266922">
                <a:tc>
                  <a:txBody>
                    <a:bodyPr/>
                    <a:lstStyle/>
                    <a:p>
                      <a:pPr marL="0" marR="0" algn="l">
                        <a:spcBef>
                          <a:spcPts val="0"/>
                        </a:spcBef>
                        <a:spcAft>
                          <a:spcPts val="0"/>
                        </a:spcAft>
                      </a:pPr>
                      <a:endParaRPr lang="en-US" sz="1200" dirty="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GB" sz="1200" dirty="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GB" sz="1200" spc="-15" dirty="0">
                          <a:latin typeface="Open Sans" pitchFamily="2" charset="0"/>
                          <a:ea typeface="Open Sans" pitchFamily="2" charset="0"/>
                          <a:cs typeface="Open Sans" pitchFamily="2" charset="0"/>
                        </a:rPr>
                        <a:t>     </a:t>
                      </a:r>
                      <a:endParaRPr lang="en-US" sz="1200" dirty="0">
                        <a:latin typeface="Open Sans" pitchFamily="2" charset="0"/>
                        <a:ea typeface="Open Sans" pitchFamily="2" charset="0"/>
                        <a:cs typeface="Open Sans" pitchFamily="2" charset="0"/>
                      </a:endParaRPr>
                    </a:p>
                  </a:txBody>
                  <a:tcPr marL="40052" marR="4005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27405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81D0091-0294-428A-917A-96CF4BD4489A}"/>
              </a:ext>
            </a:extLst>
          </p:cNvPr>
          <p:cNvSpPr>
            <a:spLocks noGrp="1"/>
          </p:cNvSpPr>
          <p:nvPr>
            <p:ph idx="1"/>
          </p:nvPr>
        </p:nvSpPr>
        <p:spPr>
          <a:xfrm>
            <a:off x="838200" y="1350137"/>
            <a:ext cx="10515600" cy="4374007"/>
          </a:xfrm>
          <a:solidFill>
            <a:srgbClr val="D3F1E5"/>
          </a:solidFill>
        </p:spPr>
        <p:txBody>
          <a:bodyPr>
            <a:normAutofit/>
          </a:bodyPr>
          <a:lstStyle/>
          <a:p>
            <a:pPr marL="0" indent="0">
              <a:buNone/>
            </a:pPr>
            <a:r>
              <a:rPr lang="en-US" b="1" dirty="0">
                <a:solidFill>
                  <a:srgbClr val="FF0000"/>
                </a:solidFill>
                <a:latin typeface="Open Sans ExtraBold" pitchFamily="2" charset="0"/>
                <a:ea typeface="Open Sans ExtraBold" pitchFamily="2" charset="0"/>
                <a:cs typeface="Open Sans ExtraBold" pitchFamily="2" charset="0"/>
              </a:rPr>
              <a:t>Please note:</a:t>
            </a:r>
          </a:p>
          <a:p>
            <a:pPr marL="0" indent="0">
              <a:buNone/>
            </a:pPr>
            <a:r>
              <a:rPr lang="en-US" sz="2400" dirty="0"/>
              <a:t>You can use any of the following template slides with arrangement tips to create your IGCS Poster Talk presentation, however, please make sure that your final presentation consists only of the following:</a:t>
            </a:r>
          </a:p>
          <a:p>
            <a:pPr marL="0" indent="0">
              <a:buNone/>
            </a:pPr>
            <a:r>
              <a:rPr lang="en-US" sz="2400" dirty="0"/>
              <a:t>  &gt; </a:t>
            </a:r>
            <a:r>
              <a:rPr lang="en-US" sz="2400" dirty="0">
                <a:latin typeface="Open Sans SemiBold" pitchFamily="2" charset="0"/>
                <a:ea typeface="Open Sans SemiBold" pitchFamily="2" charset="0"/>
                <a:cs typeface="Open Sans SemiBold" pitchFamily="2" charset="0"/>
              </a:rPr>
              <a:t>Title slide </a:t>
            </a:r>
          </a:p>
          <a:p>
            <a:pPr marL="0" indent="0">
              <a:buNone/>
            </a:pPr>
            <a:r>
              <a:rPr lang="en-US" sz="2400" dirty="0"/>
              <a:t>  &gt; </a:t>
            </a:r>
            <a:r>
              <a:rPr lang="en-US" sz="2400" dirty="0">
                <a:latin typeface="Open Sans SemiBold" pitchFamily="2" charset="0"/>
                <a:ea typeface="Open Sans SemiBold" pitchFamily="2" charset="0"/>
                <a:cs typeface="Open Sans SemiBold" pitchFamily="2" charset="0"/>
              </a:rPr>
              <a:t>Conflict-of-interest disclosure slide</a:t>
            </a:r>
          </a:p>
          <a:p>
            <a:pPr marL="0" indent="0">
              <a:buNone/>
            </a:pPr>
            <a:r>
              <a:rPr lang="en-US" sz="2400" dirty="0"/>
              <a:t>  &gt; </a:t>
            </a:r>
            <a:r>
              <a:rPr lang="en-US" sz="2400" dirty="0">
                <a:latin typeface="Open Sans SemiBold" pitchFamily="2" charset="0"/>
                <a:ea typeface="Open Sans SemiBold" pitchFamily="2" charset="0"/>
                <a:cs typeface="Open Sans SemiBold" pitchFamily="2" charset="0"/>
              </a:rPr>
              <a:t>One slide of content</a:t>
            </a:r>
          </a:p>
          <a:p>
            <a:pPr marL="0" indent="0">
              <a:buNone/>
            </a:pPr>
            <a:r>
              <a:rPr lang="en-US" sz="2400" dirty="0"/>
              <a:t>You can base your content slide on the provided templates or create it freely. Please make sure to delete all unused slides including this one in the final copy of your IGCS Poster Talk presentation. </a:t>
            </a:r>
          </a:p>
        </p:txBody>
      </p:sp>
    </p:spTree>
    <p:extLst>
      <p:ext uri="{BB962C8B-B14F-4D97-AF65-F5344CB8AC3E}">
        <p14:creationId xmlns:p14="http://schemas.microsoft.com/office/powerpoint/2010/main" val="1048402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ectangle: Rounded Corners 106">
            <a:extLst>
              <a:ext uri="{FF2B5EF4-FFF2-40B4-BE49-F238E27FC236}">
                <a16:creationId xmlns:a16="http://schemas.microsoft.com/office/drawing/2014/main" id="{00E0E03D-B82B-0EAC-58C4-2E041A5C2DAD}"/>
              </a:ext>
            </a:extLst>
          </p:cNvPr>
          <p:cNvSpPr/>
          <p:nvPr/>
        </p:nvSpPr>
        <p:spPr>
          <a:xfrm>
            <a:off x="9183351" y="3065944"/>
            <a:ext cx="2739534" cy="1189522"/>
          </a:xfrm>
          <a:prstGeom prst="roundRect">
            <a:avLst/>
          </a:prstGeom>
          <a:noFill/>
          <a:ln w="19050">
            <a:solidFill>
              <a:srgbClr val="F4863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Rounded Corners 101">
            <a:extLst>
              <a:ext uri="{FF2B5EF4-FFF2-40B4-BE49-F238E27FC236}">
                <a16:creationId xmlns:a16="http://schemas.microsoft.com/office/drawing/2014/main" id="{27B5790D-8627-DD32-9C4F-18AA1D3404E9}"/>
              </a:ext>
            </a:extLst>
          </p:cNvPr>
          <p:cNvSpPr/>
          <p:nvPr/>
        </p:nvSpPr>
        <p:spPr>
          <a:xfrm>
            <a:off x="9158617" y="1316127"/>
            <a:ext cx="2739534" cy="1545103"/>
          </a:xfrm>
          <a:prstGeom prst="roundRect">
            <a:avLst/>
          </a:prstGeom>
          <a:noFill/>
          <a:ln w="19050">
            <a:solidFill>
              <a:srgbClr val="F4863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Rounded Corners 100">
            <a:extLst>
              <a:ext uri="{FF2B5EF4-FFF2-40B4-BE49-F238E27FC236}">
                <a16:creationId xmlns:a16="http://schemas.microsoft.com/office/drawing/2014/main" id="{70E88617-987D-AF75-41D8-3B9430002333}"/>
              </a:ext>
            </a:extLst>
          </p:cNvPr>
          <p:cNvSpPr/>
          <p:nvPr/>
        </p:nvSpPr>
        <p:spPr>
          <a:xfrm>
            <a:off x="6264067" y="1185097"/>
            <a:ext cx="2833972" cy="3069331"/>
          </a:xfrm>
          <a:custGeom>
            <a:avLst/>
            <a:gdLst>
              <a:gd name="connsiteX0" fmla="*/ 0 w 2828496"/>
              <a:gd name="connsiteY0" fmla="*/ 471425 h 3074806"/>
              <a:gd name="connsiteX1" fmla="*/ 471425 w 2828496"/>
              <a:gd name="connsiteY1" fmla="*/ 0 h 3074806"/>
              <a:gd name="connsiteX2" fmla="*/ 2357071 w 2828496"/>
              <a:gd name="connsiteY2" fmla="*/ 0 h 3074806"/>
              <a:gd name="connsiteX3" fmla="*/ 2828496 w 2828496"/>
              <a:gd name="connsiteY3" fmla="*/ 471425 h 3074806"/>
              <a:gd name="connsiteX4" fmla="*/ 2828496 w 2828496"/>
              <a:gd name="connsiteY4" fmla="*/ 2603381 h 3074806"/>
              <a:gd name="connsiteX5" fmla="*/ 2357071 w 2828496"/>
              <a:gd name="connsiteY5" fmla="*/ 3074806 h 3074806"/>
              <a:gd name="connsiteX6" fmla="*/ 471425 w 2828496"/>
              <a:gd name="connsiteY6" fmla="*/ 3074806 h 3074806"/>
              <a:gd name="connsiteX7" fmla="*/ 0 w 2828496"/>
              <a:gd name="connsiteY7" fmla="*/ 2603381 h 3074806"/>
              <a:gd name="connsiteX8" fmla="*/ 0 w 2828496"/>
              <a:gd name="connsiteY8" fmla="*/ 471425 h 3074806"/>
              <a:gd name="connsiteX0" fmla="*/ 0 w 2833972"/>
              <a:gd name="connsiteY0" fmla="*/ 471425 h 3074806"/>
              <a:gd name="connsiteX1" fmla="*/ 471425 w 2833972"/>
              <a:gd name="connsiteY1" fmla="*/ 0 h 3074806"/>
              <a:gd name="connsiteX2" fmla="*/ 2357071 w 2833972"/>
              <a:gd name="connsiteY2" fmla="*/ 0 h 3074806"/>
              <a:gd name="connsiteX3" fmla="*/ 2828496 w 2833972"/>
              <a:gd name="connsiteY3" fmla="*/ 471425 h 3074806"/>
              <a:gd name="connsiteX4" fmla="*/ 2833972 w 2833972"/>
              <a:gd name="connsiteY4" fmla="*/ 2805972 h 3074806"/>
              <a:gd name="connsiteX5" fmla="*/ 2357071 w 2833972"/>
              <a:gd name="connsiteY5" fmla="*/ 3074806 h 3074806"/>
              <a:gd name="connsiteX6" fmla="*/ 471425 w 2833972"/>
              <a:gd name="connsiteY6" fmla="*/ 3074806 h 3074806"/>
              <a:gd name="connsiteX7" fmla="*/ 0 w 2833972"/>
              <a:gd name="connsiteY7" fmla="*/ 2603381 h 3074806"/>
              <a:gd name="connsiteX8" fmla="*/ 0 w 2833972"/>
              <a:gd name="connsiteY8" fmla="*/ 471425 h 3074806"/>
              <a:gd name="connsiteX0" fmla="*/ 0 w 2833972"/>
              <a:gd name="connsiteY0" fmla="*/ 471425 h 3074806"/>
              <a:gd name="connsiteX1" fmla="*/ 471425 w 2833972"/>
              <a:gd name="connsiteY1" fmla="*/ 0 h 3074806"/>
              <a:gd name="connsiteX2" fmla="*/ 2357071 w 2833972"/>
              <a:gd name="connsiteY2" fmla="*/ 0 h 3074806"/>
              <a:gd name="connsiteX3" fmla="*/ 2828496 w 2833972"/>
              <a:gd name="connsiteY3" fmla="*/ 471425 h 3074806"/>
              <a:gd name="connsiteX4" fmla="*/ 2833972 w 2833972"/>
              <a:gd name="connsiteY4" fmla="*/ 2805972 h 3074806"/>
              <a:gd name="connsiteX5" fmla="*/ 2477531 w 2833972"/>
              <a:gd name="connsiteY5" fmla="*/ 3069331 h 3074806"/>
              <a:gd name="connsiteX6" fmla="*/ 471425 w 2833972"/>
              <a:gd name="connsiteY6" fmla="*/ 3074806 h 3074806"/>
              <a:gd name="connsiteX7" fmla="*/ 0 w 2833972"/>
              <a:gd name="connsiteY7" fmla="*/ 2603381 h 3074806"/>
              <a:gd name="connsiteX8" fmla="*/ 0 w 2833972"/>
              <a:gd name="connsiteY8" fmla="*/ 471425 h 3074806"/>
              <a:gd name="connsiteX0" fmla="*/ 0 w 2833972"/>
              <a:gd name="connsiteY0" fmla="*/ 471425 h 3080281"/>
              <a:gd name="connsiteX1" fmla="*/ 471425 w 2833972"/>
              <a:gd name="connsiteY1" fmla="*/ 0 h 3080281"/>
              <a:gd name="connsiteX2" fmla="*/ 2357071 w 2833972"/>
              <a:gd name="connsiteY2" fmla="*/ 0 h 3080281"/>
              <a:gd name="connsiteX3" fmla="*/ 2828496 w 2833972"/>
              <a:gd name="connsiteY3" fmla="*/ 471425 h 3080281"/>
              <a:gd name="connsiteX4" fmla="*/ 2833972 w 2833972"/>
              <a:gd name="connsiteY4" fmla="*/ 2805972 h 3080281"/>
              <a:gd name="connsiteX5" fmla="*/ 2477531 w 2833972"/>
              <a:gd name="connsiteY5" fmla="*/ 3069331 h 3080281"/>
              <a:gd name="connsiteX6" fmla="*/ 329063 w 2833972"/>
              <a:gd name="connsiteY6" fmla="*/ 3080281 h 3080281"/>
              <a:gd name="connsiteX7" fmla="*/ 0 w 2833972"/>
              <a:gd name="connsiteY7" fmla="*/ 2603381 h 3080281"/>
              <a:gd name="connsiteX8" fmla="*/ 0 w 2833972"/>
              <a:gd name="connsiteY8" fmla="*/ 471425 h 3080281"/>
              <a:gd name="connsiteX0" fmla="*/ 0 w 2833972"/>
              <a:gd name="connsiteY0" fmla="*/ 471425 h 3080281"/>
              <a:gd name="connsiteX1" fmla="*/ 471425 w 2833972"/>
              <a:gd name="connsiteY1" fmla="*/ 0 h 3080281"/>
              <a:gd name="connsiteX2" fmla="*/ 2357071 w 2833972"/>
              <a:gd name="connsiteY2" fmla="*/ 0 h 3080281"/>
              <a:gd name="connsiteX3" fmla="*/ 2828496 w 2833972"/>
              <a:gd name="connsiteY3" fmla="*/ 471425 h 3080281"/>
              <a:gd name="connsiteX4" fmla="*/ 2833972 w 2833972"/>
              <a:gd name="connsiteY4" fmla="*/ 2805972 h 3080281"/>
              <a:gd name="connsiteX5" fmla="*/ 2477531 w 2833972"/>
              <a:gd name="connsiteY5" fmla="*/ 3069331 h 3080281"/>
              <a:gd name="connsiteX6" fmla="*/ 329063 w 2833972"/>
              <a:gd name="connsiteY6" fmla="*/ 3080281 h 3080281"/>
              <a:gd name="connsiteX7" fmla="*/ 5475 w 2833972"/>
              <a:gd name="connsiteY7" fmla="*/ 2778596 h 3080281"/>
              <a:gd name="connsiteX8" fmla="*/ 0 w 2833972"/>
              <a:gd name="connsiteY8" fmla="*/ 471425 h 3080281"/>
              <a:gd name="connsiteX0" fmla="*/ 0 w 2833972"/>
              <a:gd name="connsiteY0" fmla="*/ 471425 h 3069331"/>
              <a:gd name="connsiteX1" fmla="*/ 471425 w 2833972"/>
              <a:gd name="connsiteY1" fmla="*/ 0 h 3069331"/>
              <a:gd name="connsiteX2" fmla="*/ 2357071 w 2833972"/>
              <a:gd name="connsiteY2" fmla="*/ 0 h 3069331"/>
              <a:gd name="connsiteX3" fmla="*/ 2828496 w 2833972"/>
              <a:gd name="connsiteY3" fmla="*/ 471425 h 3069331"/>
              <a:gd name="connsiteX4" fmla="*/ 2833972 w 2833972"/>
              <a:gd name="connsiteY4" fmla="*/ 2805972 h 3069331"/>
              <a:gd name="connsiteX5" fmla="*/ 2477531 w 2833972"/>
              <a:gd name="connsiteY5" fmla="*/ 3069331 h 3069331"/>
              <a:gd name="connsiteX6" fmla="*/ 367391 w 2833972"/>
              <a:gd name="connsiteY6" fmla="*/ 3069330 h 3069331"/>
              <a:gd name="connsiteX7" fmla="*/ 5475 w 2833972"/>
              <a:gd name="connsiteY7" fmla="*/ 2778596 h 3069331"/>
              <a:gd name="connsiteX8" fmla="*/ 0 w 2833972"/>
              <a:gd name="connsiteY8" fmla="*/ 471425 h 3069331"/>
              <a:gd name="connsiteX0" fmla="*/ 0 w 2833972"/>
              <a:gd name="connsiteY0" fmla="*/ 471425 h 3069331"/>
              <a:gd name="connsiteX1" fmla="*/ 471425 w 2833972"/>
              <a:gd name="connsiteY1" fmla="*/ 0 h 3069331"/>
              <a:gd name="connsiteX2" fmla="*/ 2357071 w 2833972"/>
              <a:gd name="connsiteY2" fmla="*/ 0 h 3069331"/>
              <a:gd name="connsiteX3" fmla="*/ 2828496 w 2833972"/>
              <a:gd name="connsiteY3" fmla="*/ 471425 h 3069331"/>
              <a:gd name="connsiteX4" fmla="*/ 2833972 w 2833972"/>
              <a:gd name="connsiteY4" fmla="*/ 2805972 h 3069331"/>
              <a:gd name="connsiteX5" fmla="*/ 2477531 w 2833972"/>
              <a:gd name="connsiteY5" fmla="*/ 3069331 h 3069331"/>
              <a:gd name="connsiteX6" fmla="*/ 367391 w 2833972"/>
              <a:gd name="connsiteY6" fmla="*/ 3069330 h 3069331"/>
              <a:gd name="connsiteX7" fmla="*/ 10950 w 2833972"/>
              <a:gd name="connsiteY7" fmla="*/ 2805974 h 3069331"/>
              <a:gd name="connsiteX8" fmla="*/ 0 w 2833972"/>
              <a:gd name="connsiteY8" fmla="*/ 471425 h 306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3972" h="3069331">
                <a:moveTo>
                  <a:pt x="0" y="471425"/>
                </a:moveTo>
                <a:cubicBezTo>
                  <a:pt x="0" y="211064"/>
                  <a:pt x="211064" y="0"/>
                  <a:pt x="471425" y="0"/>
                </a:cubicBezTo>
                <a:lnTo>
                  <a:pt x="2357071" y="0"/>
                </a:lnTo>
                <a:cubicBezTo>
                  <a:pt x="2617432" y="0"/>
                  <a:pt x="2828496" y="211064"/>
                  <a:pt x="2828496" y="471425"/>
                </a:cubicBezTo>
                <a:cubicBezTo>
                  <a:pt x="2828496" y="1182077"/>
                  <a:pt x="2833972" y="2095320"/>
                  <a:pt x="2833972" y="2805972"/>
                </a:cubicBezTo>
                <a:cubicBezTo>
                  <a:pt x="2833972" y="3066333"/>
                  <a:pt x="2737892" y="3069331"/>
                  <a:pt x="2477531" y="3069331"/>
                </a:cubicBezTo>
                <a:lnTo>
                  <a:pt x="367391" y="3069330"/>
                </a:lnTo>
                <a:cubicBezTo>
                  <a:pt x="107030" y="3069330"/>
                  <a:pt x="10950" y="3066335"/>
                  <a:pt x="10950" y="2805974"/>
                </a:cubicBezTo>
                <a:lnTo>
                  <a:pt x="0" y="471425"/>
                </a:lnTo>
                <a:close/>
              </a:path>
            </a:pathLst>
          </a:custGeom>
          <a:noFill/>
          <a:ln w="19050">
            <a:solidFill>
              <a:srgbClr val="F4863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8FE4BB9A-3D3F-C7A3-5E6A-F7B1C312631E}"/>
              </a:ext>
            </a:extLst>
          </p:cNvPr>
          <p:cNvSpPr>
            <a:spLocks noGrp="1" noRot="1" noMove="1" noResize="1" noEditPoints="1" noAdjustHandles="1" noChangeArrowheads="1" noChangeShapeType="1"/>
          </p:cNvSpPr>
          <p:nvPr/>
        </p:nvSpPr>
        <p:spPr>
          <a:xfrm>
            <a:off x="374236" y="3919086"/>
            <a:ext cx="1769304" cy="2070897"/>
          </a:xfrm>
          <a:prstGeom prst="roundRect">
            <a:avLst/>
          </a:prstGeom>
          <a:solidFill>
            <a:srgbClr val="3AB583">
              <a:alpha val="7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ECE45C3C-F185-57A5-D9B8-DD1E1AFC30B5}"/>
              </a:ext>
            </a:extLst>
          </p:cNvPr>
          <p:cNvSpPr>
            <a:spLocks noGrp="1" noRot="1" noMove="1" noResize="1" noEditPoints="1" noAdjustHandles="1" noChangeArrowheads="1" noChangeShapeType="1"/>
          </p:cNvSpPr>
          <p:nvPr/>
        </p:nvSpPr>
        <p:spPr>
          <a:xfrm>
            <a:off x="2230095" y="3919086"/>
            <a:ext cx="1769304" cy="2070897"/>
          </a:xfrm>
          <a:prstGeom prst="roundRect">
            <a:avLst/>
          </a:prstGeom>
          <a:solidFill>
            <a:srgbClr val="3AB583">
              <a:alpha val="7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539635E2-DCDD-944D-D6B2-EE38BA62AC17}"/>
              </a:ext>
            </a:extLst>
          </p:cNvPr>
          <p:cNvSpPr>
            <a:spLocks noGrp="1" noRot="1" noMove="1" noResize="1" noEditPoints="1" noAdjustHandles="1" noChangeArrowheads="1" noChangeShapeType="1"/>
          </p:cNvSpPr>
          <p:nvPr/>
        </p:nvSpPr>
        <p:spPr>
          <a:xfrm>
            <a:off x="4078911" y="3919086"/>
            <a:ext cx="1769304" cy="2070897"/>
          </a:xfrm>
          <a:prstGeom prst="roundRect">
            <a:avLst/>
          </a:prstGeom>
          <a:solidFill>
            <a:srgbClr val="3AB583">
              <a:alpha val="7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D72B2484-EB99-BBE1-9A9F-F7C7022232BD}"/>
              </a:ext>
            </a:extLst>
          </p:cNvPr>
          <p:cNvSpPr>
            <a:spLocks noGrp="1"/>
          </p:cNvSpPr>
          <p:nvPr>
            <p:ph type="body" sz="quarter" idx="4294967295"/>
          </p:nvPr>
        </p:nvSpPr>
        <p:spPr>
          <a:xfrm>
            <a:off x="8049581" y="6118080"/>
            <a:ext cx="1294286" cy="263867"/>
          </a:xfrm>
        </p:spPr>
        <p:txBody>
          <a:bodyPr>
            <a:noAutofit/>
          </a:bodyPr>
          <a:lstStyle/>
          <a:p>
            <a:pPr marL="0" indent="0">
              <a:buNone/>
            </a:pPr>
            <a:r>
              <a:rPr lang="en-US" sz="1300" b="1" u="sng" dirty="0">
                <a:latin typeface="Open Sans" panose="020B0606030504020204" pitchFamily="34" charset="0"/>
                <a:ea typeface="Open Sans" panose="020B0606030504020204" pitchFamily="34" charset="0"/>
                <a:cs typeface="Open Sans" panose="020B0606030504020204" pitchFamily="34" charset="0"/>
              </a:rPr>
              <a:t>Lead Author,</a:t>
            </a:r>
          </a:p>
        </p:txBody>
      </p:sp>
      <p:sp>
        <p:nvSpPr>
          <p:cNvPr id="3" name="Text Placeholder 2">
            <a:extLst>
              <a:ext uri="{FF2B5EF4-FFF2-40B4-BE49-F238E27FC236}">
                <a16:creationId xmlns:a16="http://schemas.microsoft.com/office/drawing/2014/main" id="{F09EA9AE-9802-F945-0D47-80AFB8AE2A19}"/>
              </a:ext>
            </a:extLst>
          </p:cNvPr>
          <p:cNvSpPr>
            <a:spLocks noGrp="1"/>
          </p:cNvSpPr>
          <p:nvPr>
            <p:ph type="body" sz="quarter" idx="14"/>
          </p:nvPr>
        </p:nvSpPr>
        <p:spPr/>
        <p:txBody>
          <a:bodyPr/>
          <a:lstStyle/>
          <a:p>
            <a:endParaRPr lang="en-US" dirty="0"/>
          </a:p>
        </p:txBody>
      </p:sp>
      <p:grpSp>
        <p:nvGrpSpPr>
          <p:cNvPr id="8" name="Group 7">
            <a:extLst>
              <a:ext uri="{FF2B5EF4-FFF2-40B4-BE49-F238E27FC236}">
                <a16:creationId xmlns:a16="http://schemas.microsoft.com/office/drawing/2014/main" id="{0E1D46D7-F6A1-663B-3224-2D11216721BE}"/>
              </a:ext>
            </a:extLst>
          </p:cNvPr>
          <p:cNvGrpSpPr/>
          <p:nvPr/>
        </p:nvGrpSpPr>
        <p:grpSpPr>
          <a:xfrm>
            <a:off x="453748" y="1244952"/>
            <a:ext cx="5383835" cy="501676"/>
            <a:chOff x="453748" y="1336981"/>
            <a:chExt cx="5383835" cy="501676"/>
          </a:xfrm>
        </p:grpSpPr>
        <p:pic>
          <p:nvPicPr>
            <p:cNvPr id="5" name="Picture 4" descr="A black background with a black square&#10;&#10;Description automatically generated with medium confidence">
              <a:extLst>
                <a:ext uri="{FF2B5EF4-FFF2-40B4-BE49-F238E27FC236}">
                  <a16:creationId xmlns:a16="http://schemas.microsoft.com/office/drawing/2014/main" id="{BE3DB2B5-EEB9-596D-AB27-FF87B80E8C61}"/>
                </a:ext>
              </a:extLst>
            </p:cNvPr>
            <p:cNvPicPr>
              <a:picLocks noChangeAspect="1"/>
            </p:cNvPicPr>
            <p:nvPr/>
          </p:nvPicPr>
          <p:blipFill>
            <a:blip r:embed="rId3"/>
            <a:stretch>
              <a:fillRect/>
            </a:stretch>
          </p:blipFill>
          <p:spPr>
            <a:xfrm>
              <a:off x="453748" y="1424609"/>
              <a:ext cx="282715" cy="159027"/>
            </a:xfrm>
            <a:prstGeom prst="rect">
              <a:avLst/>
            </a:prstGeom>
          </p:spPr>
        </p:pic>
        <p:sp>
          <p:nvSpPr>
            <p:cNvPr id="7" name="TextBox 6">
              <a:extLst>
                <a:ext uri="{FF2B5EF4-FFF2-40B4-BE49-F238E27FC236}">
                  <a16:creationId xmlns:a16="http://schemas.microsoft.com/office/drawing/2014/main" id="{6315EDEB-E05C-D444-B6D6-8666CBD034CE}"/>
                </a:ext>
              </a:extLst>
            </p:cNvPr>
            <p:cNvSpPr txBox="1"/>
            <p:nvPr/>
          </p:nvSpPr>
          <p:spPr>
            <a:xfrm>
              <a:off x="709959" y="1336981"/>
              <a:ext cx="5127624" cy="501676"/>
            </a:xfrm>
            <a:prstGeom prst="rect">
              <a:avLst/>
            </a:prstGeom>
            <a:noFill/>
          </p:spPr>
          <p:txBody>
            <a:bodyPr wrap="square" rtlCol="0">
              <a:spAutoFit/>
            </a:bodyPr>
            <a:lstStyle/>
            <a:p>
              <a:r>
                <a:rPr lang="en-US" sz="1330" dirty="0">
                  <a:latin typeface="Open Sans" panose="020B0606030504020204" pitchFamily="34" charset="0"/>
                  <a:ea typeface="Open Sans" panose="020B0606030504020204" pitchFamily="34" charset="0"/>
                  <a:cs typeface="Open Sans" panose="020B0606030504020204" pitchFamily="34" charset="0"/>
                </a:rPr>
                <a:t>Type your objectives information here. </a:t>
              </a:r>
              <a:r>
                <a:rPr lang="en-US" sz="1330" b="1" dirty="0">
                  <a:highlight>
                    <a:srgbClr val="FFFF00"/>
                  </a:highlight>
                  <a:latin typeface="Open Sans" panose="020B0606030504020204" pitchFamily="34" charset="0"/>
                  <a:ea typeface="Open Sans" panose="020B0606030504020204" pitchFamily="34" charset="0"/>
                  <a:cs typeface="Open Sans" panose="020B0606030504020204" pitchFamily="34" charset="0"/>
                </a:rPr>
                <a:t>Highlight and bold </a:t>
              </a:r>
              <a:r>
                <a:rPr lang="en-US" sz="1330" dirty="0">
                  <a:latin typeface="Open Sans" panose="020B0606030504020204" pitchFamily="34" charset="0"/>
                  <a:ea typeface="Open Sans" panose="020B0606030504020204" pitchFamily="34" charset="0"/>
                  <a:cs typeface="Open Sans" panose="020B0606030504020204" pitchFamily="34" charset="0"/>
                </a:rPr>
                <a:t>key information.</a:t>
              </a:r>
            </a:p>
          </p:txBody>
        </p:sp>
      </p:grpSp>
      <p:grpSp>
        <p:nvGrpSpPr>
          <p:cNvPr id="9" name="Group 8">
            <a:extLst>
              <a:ext uri="{FF2B5EF4-FFF2-40B4-BE49-F238E27FC236}">
                <a16:creationId xmlns:a16="http://schemas.microsoft.com/office/drawing/2014/main" id="{3D44E50F-AB5B-9756-FA31-4352538DF024}"/>
              </a:ext>
            </a:extLst>
          </p:cNvPr>
          <p:cNvGrpSpPr/>
          <p:nvPr/>
        </p:nvGrpSpPr>
        <p:grpSpPr>
          <a:xfrm>
            <a:off x="453748" y="1768172"/>
            <a:ext cx="5383835" cy="911019"/>
            <a:chOff x="453748" y="1336981"/>
            <a:chExt cx="5383835" cy="911019"/>
          </a:xfrm>
        </p:grpSpPr>
        <p:pic>
          <p:nvPicPr>
            <p:cNvPr id="10" name="Picture 9" descr="A black background with a black square&#10;&#10;Description automatically generated with medium confidence">
              <a:extLst>
                <a:ext uri="{FF2B5EF4-FFF2-40B4-BE49-F238E27FC236}">
                  <a16:creationId xmlns:a16="http://schemas.microsoft.com/office/drawing/2014/main" id="{4A6AB97B-5442-398A-D391-2B3C6B82E544}"/>
                </a:ext>
              </a:extLst>
            </p:cNvPr>
            <p:cNvPicPr>
              <a:picLocks noChangeAspect="1"/>
            </p:cNvPicPr>
            <p:nvPr/>
          </p:nvPicPr>
          <p:blipFill>
            <a:blip r:embed="rId3"/>
            <a:stretch>
              <a:fillRect/>
            </a:stretch>
          </p:blipFill>
          <p:spPr>
            <a:xfrm>
              <a:off x="453748" y="1424609"/>
              <a:ext cx="282715" cy="159027"/>
            </a:xfrm>
            <a:prstGeom prst="rect">
              <a:avLst/>
            </a:prstGeom>
          </p:spPr>
        </p:pic>
        <p:sp>
          <p:nvSpPr>
            <p:cNvPr id="11" name="TextBox 10">
              <a:extLst>
                <a:ext uri="{FF2B5EF4-FFF2-40B4-BE49-F238E27FC236}">
                  <a16:creationId xmlns:a16="http://schemas.microsoft.com/office/drawing/2014/main" id="{43177EC0-6100-4D81-9D2F-76EB791F50F3}"/>
                </a:ext>
              </a:extLst>
            </p:cNvPr>
            <p:cNvSpPr txBox="1"/>
            <p:nvPr/>
          </p:nvSpPr>
          <p:spPr>
            <a:xfrm>
              <a:off x="709959" y="1336981"/>
              <a:ext cx="5127624" cy="911019"/>
            </a:xfrm>
            <a:prstGeom prst="rect">
              <a:avLst/>
            </a:prstGeom>
            <a:noFill/>
          </p:spPr>
          <p:txBody>
            <a:bodyPr wrap="square" rtlCol="0">
              <a:spAutoFit/>
            </a:bodyPr>
            <a:lstStyle/>
            <a:p>
              <a:r>
                <a:rPr lang="en-US" sz="1330" dirty="0">
                  <a:latin typeface="Open Sans" panose="020B0606030504020204" pitchFamily="34" charset="0"/>
                  <a:ea typeface="Open Sans" panose="020B0606030504020204" pitchFamily="34" charset="0"/>
                  <a:cs typeface="Open Sans" panose="020B0606030504020204" pitchFamily="34" charset="0"/>
                </a:rPr>
                <a:t>Include the </a:t>
              </a:r>
              <a:r>
                <a:rPr lang="en-US" sz="1330" b="1" dirty="0">
                  <a:highlight>
                    <a:srgbClr val="FFFF00"/>
                  </a:highlight>
                  <a:latin typeface="Open Sans" panose="020B0606030504020204" pitchFamily="34" charset="0"/>
                  <a:ea typeface="Open Sans" panose="020B0606030504020204" pitchFamily="34" charset="0"/>
                  <a:cs typeface="Open Sans" panose="020B0606030504020204" pitchFamily="34" charset="0"/>
                </a:rPr>
                <a:t>most</a:t>
              </a:r>
              <a:r>
                <a:rPr lang="en-US" sz="1330" dirty="0">
                  <a:highlight>
                    <a:srgbClr val="FFFF00"/>
                  </a:highlight>
                  <a:latin typeface="Open Sans" panose="020B0606030504020204" pitchFamily="34" charset="0"/>
                  <a:ea typeface="Open Sans" panose="020B0606030504020204" pitchFamily="34" charset="0"/>
                  <a:cs typeface="Open Sans" panose="020B0606030504020204" pitchFamily="34" charset="0"/>
                </a:rPr>
                <a:t> </a:t>
              </a:r>
              <a:r>
                <a:rPr lang="en-US" sz="1330" b="1" dirty="0">
                  <a:highlight>
                    <a:srgbClr val="FFFF00"/>
                  </a:highlight>
                  <a:latin typeface="Open Sans" panose="020B0606030504020204" pitchFamily="34" charset="0"/>
                  <a:ea typeface="Open Sans" panose="020B0606030504020204" pitchFamily="34" charset="0"/>
                  <a:cs typeface="Open Sans" panose="020B0606030504020204" pitchFamily="34" charset="0"/>
                </a:rPr>
                <a:t>important</a:t>
              </a:r>
              <a:r>
                <a:rPr lang="en-US" sz="1330" dirty="0">
                  <a:highlight>
                    <a:srgbClr val="FFFF00"/>
                  </a:highlight>
                  <a:latin typeface="Open Sans" panose="020B0606030504020204" pitchFamily="34" charset="0"/>
                  <a:ea typeface="Open Sans" panose="020B0606030504020204" pitchFamily="34" charset="0"/>
                  <a:cs typeface="Open Sans" panose="020B0606030504020204" pitchFamily="34" charset="0"/>
                </a:rPr>
                <a:t> </a:t>
              </a:r>
              <a:r>
                <a:rPr lang="en-US" sz="1330" dirty="0">
                  <a:latin typeface="Open Sans" panose="020B0606030504020204" pitchFamily="34" charset="0"/>
                  <a:ea typeface="Open Sans" panose="020B0606030504020204" pitchFamily="34" charset="0"/>
                  <a:cs typeface="Open Sans" panose="020B0606030504020204" pitchFamily="34" charset="0"/>
                </a:rPr>
                <a:t>information here, even if your study has additional interesting items. </a:t>
              </a:r>
            </a:p>
            <a:p>
              <a:r>
                <a:rPr lang="en-US" sz="1330" dirty="0">
                  <a:latin typeface="Open Sans" panose="020B0606030504020204" pitchFamily="34" charset="0"/>
                  <a:ea typeface="Open Sans" panose="020B0606030504020204" pitchFamily="34" charset="0"/>
                  <a:cs typeface="Open Sans" panose="020B0606030504020204" pitchFamily="34" charset="0"/>
                </a:rPr>
                <a:t>For more space, simply </a:t>
              </a:r>
              <a:r>
                <a:rPr lang="en-US" sz="1330" b="1" dirty="0">
                  <a:highlight>
                    <a:srgbClr val="FFFF00"/>
                  </a:highlight>
                  <a:latin typeface="Open Sans" panose="020B0606030504020204" pitchFamily="34" charset="0"/>
                  <a:ea typeface="Open Sans" panose="020B0606030504020204" pitchFamily="34" charset="0"/>
                  <a:cs typeface="Open Sans" panose="020B0606030504020204" pitchFamily="34" charset="0"/>
                </a:rPr>
                <a:t>move the grouped information up or down</a:t>
              </a:r>
              <a:r>
                <a:rPr lang="en-US" sz="1330" dirty="0">
                  <a:latin typeface="Open Sans" panose="020B0606030504020204" pitchFamily="34" charset="0"/>
                  <a:ea typeface="Open Sans" panose="020B0606030504020204" pitchFamily="34" charset="0"/>
                  <a:cs typeface="Open Sans" panose="020B0606030504020204" pitchFamily="34" charset="0"/>
                </a:rPr>
                <a:t>.</a:t>
              </a:r>
            </a:p>
          </p:txBody>
        </p:sp>
      </p:grpSp>
      <p:grpSp>
        <p:nvGrpSpPr>
          <p:cNvPr id="12" name="Group 11">
            <a:extLst>
              <a:ext uri="{FF2B5EF4-FFF2-40B4-BE49-F238E27FC236}">
                <a16:creationId xmlns:a16="http://schemas.microsoft.com/office/drawing/2014/main" id="{E7C0F9F7-5DD6-27F0-5FFC-69A698DDDAFE}"/>
              </a:ext>
            </a:extLst>
          </p:cNvPr>
          <p:cNvGrpSpPr/>
          <p:nvPr/>
        </p:nvGrpSpPr>
        <p:grpSpPr>
          <a:xfrm>
            <a:off x="453748" y="2668095"/>
            <a:ext cx="5383835" cy="501676"/>
            <a:chOff x="453748" y="1336981"/>
            <a:chExt cx="5383835" cy="501676"/>
          </a:xfrm>
        </p:grpSpPr>
        <p:pic>
          <p:nvPicPr>
            <p:cNvPr id="13" name="Picture 12" descr="A black background with a black square&#10;&#10;Description automatically generated with medium confidence">
              <a:extLst>
                <a:ext uri="{FF2B5EF4-FFF2-40B4-BE49-F238E27FC236}">
                  <a16:creationId xmlns:a16="http://schemas.microsoft.com/office/drawing/2014/main" id="{130AEBAA-D354-29DD-3CE0-DD8F73110E4E}"/>
                </a:ext>
              </a:extLst>
            </p:cNvPr>
            <p:cNvPicPr>
              <a:picLocks noChangeAspect="1"/>
            </p:cNvPicPr>
            <p:nvPr/>
          </p:nvPicPr>
          <p:blipFill>
            <a:blip r:embed="rId3"/>
            <a:stretch>
              <a:fillRect/>
            </a:stretch>
          </p:blipFill>
          <p:spPr>
            <a:xfrm>
              <a:off x="453748" y="1424609"/>
              <a:ext cx="282715" cy="159027"/>
            </a:xfrm>
            <a:prstGeom prst="rect">
              <a:avLst/>
            </a:prstGeom>
          </p:spPr>
        </p:pic>
        <p:sp>
          <p:nvSpPr>
            <p:cNvPr id="14" name="TextBox 13">
              <a:extLst>
                <a:ext uri="{FF2B5EF4-FFF2-40B4-BE49-F238E27FC236}">
                  <a16:creationId xmlns:a16="http://schemas.microsoft.com/office/drawing/2014/main" id="{92109667-25C2-71F7-154E-F6F983BB3EB8}"/>
                </a:ext>
              </a:extLst>
            </p:cNvPr>
            <p:cNvSpPr txBox="1"/>
            <p:nvPr/>
          </p:nvSpPr>
          <p:spPr>
            <a:xfrm>
              <a:off x="709959" y="1336981"/>
              <a:ext cx="5127624" cy="501676"/>
            </a:xfrm>
            <a:prstGeom prst="rect">
              <a:avLst/>
            </a:prstGeom>
            <a:noFill/>
          </p:spPr>
          <p:txBody>
            <a:bodyPr wrap="square" rtlCol="0">
              <a:spAutoFit/>
            </a:bodyPr>
            <a:lstStyle/>
            <a:p>
              <a:r>
                <a:rPr lang="en-US" sz="1330" dirty="0">
                  <a:latin typeface="Open Sans" panose="020B0606030504020204" pitchFamily="34" charset="0"/>
                  <a:ea typeface="Open Sans" panose="020B0606030504020204" pitchFamily="34" charset="0"/>
                  <a:cs typeface="Open Sans" panose="020B0606030504020204" pitchFamily="34" charset="0"/>
                </a:rPr>
                <a:t>Type additional information here. Remember, people will likely take photos of this slide, so </a:t>
              </a:r>
              <a:r>
                <a:rPr lang="en-US" sz="1330" b="1" dirty="0">
                  <a:highlight>
                    <a:srgbClr val="FFFF00"/>
                  </a:highlight>
                  <a:latin typeface="Open Sans" panose="020B0606030504020204" pitchFamily="34" charset="0"/>
                  <a:ea typeface="Open Sans" panose="020B0606030504020204" pitchFamily="34" charset="0"/>
                  <a:cs typeface="Open Sans" panose="020B0606030504020204" pitchFamily="34" charset="0"/>
                </a:rPr>
                <a:t>utilize brilliant brevity</a:t>
              </a:r>
              <a:r>
                <a:rPr lang="en-US" sz="1330" dirty="0">
                  <a:latin typeface="Open Sans" panose="020B0606030504020204" pitchFamily="34" charset="0"/>
                  <a:ea typeface="Open Sans" panose="020B0606030504020204" pitchFamily="34" charset="0"/>
                  <a:cs typeface="Open Sans" panose="020B0606030504020204" pitchFamily="34" charset="0"/>
                </a:rPr>
                <a:t>. </a:t>
              </a:r>
            </a:p>
          </p:txBody>
        </p:sp>
      </p:grpSp>
      <p:grpSp>
        <p:nvGrpSpPr>
          <p:cNvPr id="28" name="Group 27">
            <a:extLst>
              <a:ext uri="{FF2B5EF4-FFF2-40B4-BE49-F238E27FC236}">
                <a16:creationId xmlns:a16="http://schemas.microsoft.com/office/drawing/2014/main" id="{E46C7C23-6D5C-E5F4-B49A-6577F7893A94}"/>
              </a:ext>
            </a:extLst>
          </p:cNvPr>
          <p:cNvGrpSpPr/>
          <p:nvPr/>
        </p:nvGrpSpPr>
        <p:grpSpPr>
          <a:xfrm>
            <a:off x="2237884" y="4004408"/>
            <a:ext cx="1769304" cy="513442"/>
            <a:chOff x="374236" y="4317686"/>
            <a:chExt cx="1769304" cy="355018"/>
          </a:xfrm>
        </p:grpSpPr>
        <p:sp>
          <p:nvSpPr>
            <p:cNvPr id="29" name="TextBox 28">
              <a:extLst>
                <a:ext uri="{FF2B5EF4-FFF2-40B4-BE49-F238E27FC236}">
                  <a16:creationId xmlns:a16="http://schemas.microsoft.com/office/drawing/2014/main" id="{E4CD8F24-99D8-2F5D-6D6E-3DF418CBE0B3}"/>
                </a:ext>
              </a:extLst>
            </p:cNvPr>
            <p:cNvSpPr txBox="1"/>
            <p:nvPr/>
          </p:nvSpPr>
          <p:spPr>
            <a:xfrm>
              <a:off x="374236" y="4317686"/>
              <a:ext cx="1769304" cy="340499"/>
            </a:xfrm>
            <a:prstGeom prst="rect">
              <a:avLst/>
            </a:prstGeom>
            <a:noFill/>
          </p:spPr>
          <p:txBody>
            <a:bodyPr wrap="square" rtlCol="0" anchor="b">
              <a:spAutoFit/>
            </a:bodyPr>
            <a:lstStyle/>
            <a:p>
              <a:pPr algn="ctr"/>
              <a:r>
                <a:rPr lang="en-US" sz="1300" b="1" dirty="0">
                  <a:latin typeface="Open Sans" panose="020B0606030504020204" pitchFamily="34" charset="0"/>
                  <a:ea typeface="Open Sans" panose="020B0606030504020204" pitchFamily="34" charset="0"/>
                  <a:cs typeface="Open Sans" panose="020B0606030504020204" pitchFamily="34" charset="0"/>
                </a:rPr>
                <a:t>Insert Method 2 Here</a:t>
              </a:r>
            </a:p>
          </p:txBody>
        </p:sp>
        <p:cxnSp>
          <p:nvCxnSpPr>
            <p:cNvPr id="30" name="Straight Connector 29">
              <a:extLst>
                <a:ext uri="{FF2B5EF4-FFF2-40B4-BE49-F238E27FC236}">
                  <a16:creationId xmlns:a16="http://schemas.microsoft.com/office/drawing/2014/main" id="{E942DB76-D93E-85F9-2DAF-3901EB4CB734}"/>
                </a:ext>
              </a:extLst>
            </p:cNvPr>
            <p:cNvCxnSpPr/>
            <p:nvPr/>
          </p:nvCxnSpPr>
          <p:spPr>
            <a:xfrm>
              <a:off x="453748" y="4672704"/>
              <a:ext cx="1611026"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grpSp>
        <p:nvGrpSpPr>
          <p:cNvPr id="31" name="Group 30">
            <a:extLst>
              <a:ext uri="{FF2B5EF4-FFF2-40B4-BE49-F238E27FC236}">
                <a16:creationId xmlns:a16="http://schemas.microsoft.com/office/drawing/2014/main" id="{72D62BA2-612A-6B70-8985-72A46338246E}"/>
              </a:ext>
            </a:extLst>
          </p:cNvPr>
          <p:cNvGrpSpPr>
            <a:grpSpLocks/>
          </p:cNvGrpSpPr>
          <p:nvPr/>
        </p:nvGrpSpPr>
        <p:grpSpPr>
          <a:xfrm>
            <a:off x="4078165" y="4004408"/>
            <a:ext cx="1769304" cy="513442"/>
            <a:chOff x="374236" y="4317686"/>
            <a:chExt cx="1769304" cy="355018"/>
          </a:xfrm>
        </p:grpSpPr>
        <p:sp>
          <p:nvSpPr>
            <p:cNvPr id="32" name="TextBox 31">
              <a:extLst>
                <a:ext uri="{FF2B5EF4-FFF2-40B4-BE49-F238E27FC236}">
                  <a16:creationId xmlns:a16="http://schemas.microsoft.com/office/drawing/2014/main" id="{8D9D7C6B-004A-5143-1739-AAE511CCD321}"/>
                </a:ext>
              </a:extLst>
            </p:cNvPr>
            <p:cNvSpPr txBox="1">
              <a:spLocks/>
            </p:cNvSpPr>
            <p:nvPr/>
          </p:nvSpPr>
          <p:spPr>
            <a:xfrm>
              <a:off x="374236" y="4317686"/>
              <a:ext cx="1769304" cy="340499"/>
            </a:xfrm>
            <a:prstGeom prst="rect">
              <a:avLst/>
            </a:prstGeom>
            <a:noFill/>
          </p:spPr>
          <p:txBody>
            <a:bodyPr wrap="square" rtlCol="0" anchor="b">
              <a:spAutoFit/>
            </a:bodyPr>
            <a:lstStyle/>
            <a:p>
              <a:pPr algn="ctr"/>
              <a:r>
                <a:rPr lang="en-US" sz="1300" b="1" dirty="0">
                  <a:latin typeface="Open Sans" panose="020B0606030504020204" pitchFamily="34" charset="0"/>
                  <a:ea typeface="Open Sans" panose="020B0606030504020204" pitchFamily="34" charset="0"/>
                  <a:cs typeface="Open Sans" panose="020B0606030504020204" pitchFamily="34" charset="0"/>
                </a:rPr>
                <a:t>Insert Method 3 Here</a:t>
              </a:r>
            </a:p>
          </p:txBody>
        </p:sp>
        <p:cxnSp>
          <p:nvCxnSpPr>
            <p:cNvPr id="33" name="Straight Connector 32">
              <a:extLst>
                <a:ext uri="{FF2B5EF4-FFF2-40B4-BE49-F238E27FC236}">
                  <a16:creationId xmlns:a16="http://schemas.microsoft.com/office/drawing/2014/main" id="{4C27AE12-08E6-D1C4-9A0E-D1FA6E0E535C}"/>
                </a:ext>
              </a:extLst>
            </p:cNvPr>
            <p:cNvCxnSpPr>
              <a:cxnSpLocks/>
            </p:cNvCxnSpPr>
            <p:nvPr/>
          </p:nvCxnSpPr>
          <p:spPr>
            <a:xfrm>
              <a:off x="453748" y="4672704"/>
              <a:ext cx="1611026"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grpSp>
        <p:nvGrpSpPr>
          <p:cNvPr id="37" name="Group 36">
            <a:extLst>
              <a:ext uri="{FF2B5EF4-FFF2-40B4-BE49-F238E27FC236}">
                <a16:creationId xmlns:a16="http://schemas.microsoft.com/office/drawing/2014/main" id="{973C2443-15CD-2A6E-03CE-17F4A991CD0D}"/>
              </a:ext>
            </a:extLst>
          </p:cNvPr>
          <p:cNvGrpSpPr/>
          <p:nvPr/>
        </p:nvGrpSpPr>
        <p:grpSpPr>
          <a:xfrm>
            <a:off x="4172749" y="4591369"/>
            <a:ext cx="1632449" cy="692497"/>
            <a:chOff x="440114" y="4591369"/>
            <a:chExt cx="1632449" cy="692497"/>
          </a:xfrm>
        </p:grpSpPr>
        <p:pic>
          <p:nvPicPr>
            <p:cNvPr id="35" name="Picture 34" descr="A black background with a black square&#10;&#10;Description automatically generated with medium confidence">
              <a:extLst>
                <a:ext uri="{FF2B5EF4-FFF2-40B4-BE49-F238E27FC236}">
                  <a16:creationId xmlns:a16="http://schemas.microsoft.com/office/drawing/2014/main" id="{5D36792D-5C6D-54F1-7CE9-4C10E272A3A0}"/>
                </a:ext>
              </a:extLst>
            </p:cNvPr>
            <p:cNvPicPr>
              <a:picLocks noChangeAspect="1"/>
            </p:cNvPicPr>
            <p:nvPr/>
          </p:nvPicPr>
          <p:blipFill>
            <a:blip r:embed="rId3"/>
            <a:stretch>
              <a:fillRect/>
            </a:stretch>
          </p:blipFill>
          <p:spPr>
            <a:xfrm>
              <a:off x="440114" y="4676199"/>
              <a:ext cx="241759" cy="135989"/>
            </a:xfrm>
            <a:prstGeom prst="rect">
              <a:avLst/>
            </a:prstGeom>
          </p:spPr>
        </p:pic>
        <p:sp>
          <p:nvSpPr>
            <p:cNvPr id="36" name="TextBox 35">
              <a:extLst>
                <a:ext uri="{FF2B5EF4-FFF2-40B4-BE49-F238E27FC236}">
                  <a16:creationId xmlns:a16="http://schemas.microsoft.com/office/drawing/2014/main" id="{90A85AB6-3CD3-CE1C-E78F-C04637A0DDBC}"/>
                </a:ext>
              </a:extLst>
            </p:cNvPr>
            <p:cNvSpPr txBox="1"/>
            <p:nvPr/>
          </p:nvSpPr>
          <p:spPr>
            <a:xfrm>
              <a:off x="618270" y="4591369"/>
              <a:ext cx="1454293" cy="692497"/>
            </a:xfrm>
            <a:prstGeom prst="rect">
              <a:avLst/>
            </a:prstGeom>
            <a:noFill/>
          </p:spPr>
          <p:txBody>
            <a:bodyPr wrap="square" rtlCol="0">
              <a:spAutoFit/>
            </a:bodyPr>
            <a:lstStyle/>
            <a:p>
              <a:r>
                <a:rPr lang="en-US" sz="1300" dirty="0">
                  <a:highlight>
                    <a:srgbClr val="FFFF00"/>
                  </a:highlight>
                  <a:latin typeface="Open Sans" panose="020B0606030504020204" pitchFamily="34" charset="0"/>
                  <a:ea typeface="Open Sans" panose="020B0606030504020204" pitchFamily="34" charset="0"/>
                  <a:cs typeface="Open Sans" panose="020B0606030504020204" pitchFamily="34" charset="0"/>
                </a:rPr>
                <a:t>Unlock</a:t>
              </a:r>
              <a:r>
                <a:rPr lang="en-US" sz="1300" dirty="0">
                  <a:latin typeface="Open Sans" panose="020B0606030504020204" pitchFamily="34" charset="0"/>
                  <a:ea typeface="Open Sans" panose="020B0606030504020204" pitchFamily="34" charset="0"/>
                  <a:cs typeface="Open Sans" panose="020B0606030504020204" pitchFamily="34" charset="0"/>
                </a:rPr>
                <a:t> the green squares to adjust.</a:t>
              </a:r>
            </a:p>
          </p:txBody>
        </p:sp>
      </p:grpSp>
      <p:grpSp>
        <p:nvGrpSpPr>
          <p:cNvPr id="41" name="Group 40">
            <a:extLst>
              <a:ext uri="{FF2B5EF4-FFF2-40B4-BE49-F238E27FC236}">
                <a16:creationId xmlns:a16="http://schemas.microsoft.com/office/drawing/2014/main" id="{45740022-2B4C-AB53-6DB2-97F22D950DB5}"/>
              </a:ext>
            </a:extLst>
          </p:cNvPr>
          <p:cNvGrpSpPr/>
          <p:nvPr/>
        </p:nvGrpSpPr>
        <p:grpSpPr>
          <a:xfrm>
            <a:off x="2316597" y="4591369"/>
            <a:ext cx="1632449" cy="1292662"/>
            <a:chOff x="440114" y="4591369"/>
            <a:chExt cx="1632449" cy="1292662"/>
          </a:xfrm>
        </p:grpSpPr>
        <p:pic>
          <p:nvPicPr>
            <p:cNvPr id="42" name="Picture 41" descr="A black background with a black square&#10;&#10;Description automatically generated with medium confidence">
              <a:extLst>
                <a:ext uri="{FF2B5EF4-FFF2-40B4-BE49-F238E27FC236}">
                  <a16:creationId xmlns:a16="http://schemas.microsoft.com/office/drawing/2014/main" id="{9F5C1E2A-E67F-6AB7-8E33-DC89DF2BD551}"/>
                </a:ext>
              </a:extLst>
            </p:cNvPr>
            <p:cNvPicPr>
              <a:picLocks noChangeAspect="1"/>
            </p:cNvPicPr>
            <p:nvPr/>
          </p:nvPicPr>
          <p:blipFill>
            <a:blip r:embed="rId3"/>
            <a:stretch>
              <a:fillRect/>
            </a:stretch>
          </p:blipFill>
          <p:spPr>
            <a:xfrm>
              <a:off x="440114" y="4676199"/>
              <a:ext cx="241759" cy="135989"/>
            </a:xfrm>
            <a:prstGeom prst="rect">
              <a:avLst/>
            </a:prstGeom>
          </p:spPr>
        </p:pic>
        <p:sp>
          <p:nvSpPr>
            <p:cNvPr id="43" name="TextBox 42">
              <a:extLst>
                <a:ext uri="{FF2B5EF4-FFF2-40B4-BE49-F238E27FC236}">
                  <a16:creationId xmlns:a16="http://schemas.microsoft.com/office/drawing/2014/main" id="{C206FC01-AE28-C8A3-7711-920CFB898534}"/>
                </a:ext>
              </a:extLst>
            </p:cNvPr>
            <p:cNvSpPr txBox="1"/>
            <p:nvPr/>
          </p:nvSpPr>
          <p:spPr>
            <a:xfrm>
              <a:off x="618270" y="4591369"/>
              <a:ext cx="1454293" cy="1292662"/>
            </a:xfrm>
            <a:prstGeom prst="rect">
              <a:avLst/>
            </a:prstGeom>
            <a:noFill/>
          </p:spPr>
          <p:txBody>
            <a:bodyPr wrap="square" rtlCol="0">
              <a:spAutoFit/>
            </a:bodyPr>
            <a:lstStyle/>
            <a:p>
              <a:r>
                <a:rPr lang="en-US" sz="1300" dirty="0">
                  <a:latin typeface="Open Sans" panose="020B0606030504020204" pitchFamily="34" charset="0"/>
                  <a:ea typeface="Open Sans" panose="020B0606030504020204" pitchFamily="34" charset="0"/>
                  <a:cs typeface="Open Sans" panose="020B0606030504020204" pitchFamily="34" charset="0"/>
                </a:rPr>
                <a:t>If your </a:t>
              </a:r>
              <a:r>
                <a:rPr lang="en-US" sz="1300" dirty="0">
                  <a:highlight>
                    <a:srgbClr val="FFFF00"/>
                  </a:highlight>
                  <a:latin typeface="Open Sans" panose="020B0606030504020204" pitchFamily="34" charset="0"/>
                  <a:ea typeface="Open Sans" panose="020B0606030504020204" pitchFamily="34" charset="0"/>
                  <a:cs typeface="Open Sans" panose="020B0606030504020204" pitchFamily="34" charset="0"/>
                </a:rPr>
                <a:t>method title is longer </a:t>
              </a:r>
              <a:r>
                <a:rPr lang="en-US" sz="1300" dirty="0">
                  <a:latin typeface="Open Sans" panose="020B0606030504020204" pitchFamily="34" charset="0"/>
                  <a:ea typeface="Open Sans" panose="020B0606030504020204" pitchFamily="34" charset="0"/>
                  <a:cs typeface="Open Sans" panose="020B0606030504020204" pitchFamily="34" charset="0"/>
                </a:rPr>
                <a:t>than 2 lines, </a:t>
              </a:r>
              <a:r>
                <a:rPr lang="en-US" sz="1300" dirty="0">
                  <a:highlight>
                    <a:srgbClr val="FFFF00"/>
                  </a:highlight>
                  <a:latin typeface="Open Sans" panose="020B0606030504020204" pitchFamily="34" charset="0"/>
                  <a:ea typeface="Open Sans" panose="020B0606030504020204" pitchFamily="34" charset="0"/>
                  <a:cs typeface="Open Sans" panose="020B0606030504020204" pitchFamily="34" charset="0"/>
                </a:rPr>
                <a:t>adjust</a:t>
              </a:r>
              <a:r>
                <a:rPr lang="en-US" sz="1300" dirty="0">
                  <a:latin typeface="Open Sans" panose="020B0606030504020204" pitchFamily="34" charset="0"/>
                  <a:ea typeface="Open Sans" panose="020B0606030504020204" pitchFamily="34" charset="0"/>
                  <a:cs typeface="Open Sans" panose="020B0606030504020204" pitchFamily="34" charset="0"/>
                </a:rPr>
                <a:t> the grouped title and line.</a:t>
              </a:r>
            </a:p>
          </p:txBody>
        </p:sp>
      </p:grpSp>
      <p:grpSp>
        <p:nvGrpSpPr>
          <p:cNvPr id="44" name="Group 43">
            <a:extLst>
              <a:ext uri="{FF2B5EF4-FFF2-40B4-BE49-F238E27FC236}">
                <a16:creationId xmlns:a16="http://schemas.microsoft.com/office/drawing/2014/main" id="{28813914-D770-D036-D997-0CF0988C95C1}"/>
              </a:ext>
            </a:extLst>
          </p:cNvPr>
          <p:cNvGrpSpPr/>
          <p:nvPr/>
        </p:nvGrpSpPr>
        <p:grpSpPr>
          <a:xfrm>
            <a:off x="461537" y="4591369"/>
            <a:ext cx="1632449" cy="892552"/>
            <a:chOff x="440114" y="4591369"/>
            <a:chExt cx="1632449" cy="892552"/>
          </a:xfrm>
        </p:grpSpPr>
        <p:pic>
          <p:nvPicPr>
            <p:cNvPr id="45" name="Picture 44" descr="A black background with a black square&#10;&#10;Description automatically generated with medium confidence">
              <a:extLst>
                <a:ext uri="{FF2B5EF4-FFF2-40B4-BE49-F238E27FC236}">
                  <a16:creationId xmlns:a16="http://schemas.microsoft.com/office/drawing/2014/main" id="{0C9CE2E4-DCCC-0E78-DBE0-3D0E28B632D4}"/>
                </a:ext>
              </a:extLst>
            </p:cNvPr>
            <p:cNvPicPr>
              <a:picLocks noChangeAspect="1"/>
            </p:cNvPicPr>
            <p:nvPr/>
          </p:nvPicPr>
          <p:blipFill>
            <a:blip r:embed="rId3"/>
            <a:stretch>
              <a:fillRect/>
            </a:stretch>
          </p:blipFill>
          <p:spPr>
            <a:xfrm>
              <a:off x="440114" y="4676199"/>
              <a:ext cx="241759" cy="135989"/>
            </a:xfrm>
            <a:prstGeom prst="rect">
              <a:avLst/>
            </a:prstGeom>
          </p:spPr>
        </p:pic>
        <p:sp>
          <p:nvSpPr>
            <p:cNvPr id="46" name="TextBox 45">
              <a:extLst>
                <a:ext uri="{FF2B5EF4-FFF2-40B4-BE49-F238E27FC236}">
                  <a16:creationId xmlns:a16="http://schemas.microsoft.com/office/drawing/2014/main" id="{5A132B14-9011-F23B-756E-B2EC41E86FAA}"/>
                </a:ext>
              </a:extLst>
            </p:cNvPr>
            <p:cNvSpPr txBox="1"/>
            <p:nvPr/>
          </p:nvSpPr>
          <p:spPr>
            <a:xfrm>
              <a:off x="618270" y="4591369"/>
              <a:ext cx="1454293" cy="892552"/>
            </a:xfrm>
            <a:prstGeom prst="rect">
              <a:avLst/>
            </a:prstGeom>
            <a:noFill/>
          </p:spPr>
          <p:txBody>
            <a:bodyPr wrap="square" rtlCol="0">
              <a:spAutoFit/>
            </a:bodyPr>
            <a:lstStyle/>
            <a:p>
              <a:r>
                <a:rPr lang="en-US" sz="1300" dirty="0">
                  <a:latin typeface="Open Sans" panose="020B0606030504020204" pitchFamily="34" charset="0"/>
                  <a:ea typeface="Open Sans" panose="020B0606030504020204" pitchFamily="34" charset="0"/>
                  <a:cs typeface="Open Sans" panose="020B0606030504020204" pitchFamily="34" charset="0"/>
                </a:rPr>
                <a:t>Type your methods here. </a:t>
              </a:r>
              <a:r>
                <a:rPr lang="en-US" sz="1300" dirty="0">
                  <a:highlight>
                    <a:srgbClr val="FFFF00"/>
                  </a:highlight>
                  <a:latin typeface="Open Sans" panose="020B0606030504020204" pitchFamily="34" charset="0"/>
                  <a:ea typeface="Open Sans" panose="020B0606030504020204" pitchFamily="34" charset="0"/>
                  <a:cs typeface="Open Sans" panose="020B0606030504020204" pitchFamily="34" charset="0"/>
                </a:rPr>
                <a:t>Highlight</a:t>
              </a:r>
              <a:r>
                <a:rPr lang="en-US" sz="1300" b="1" dirty="0">
                  <a:highlight>
                    <a:srgbClr val="FFFF00"/>
                  </a:highlight>
                  <a:latin typeface="Open Sans" panose="020B0606030504020204" pitchFamily="34" charset="0"/>
                  <a:ea typeface="Open Sans" panose="020B0606030504020204" pitchFamily="34" charset="0"/>
                  <a:cs typeface="Open Sans" panose="020B0606030504020204" pitchFamily="34" charset="0"/>
                </a:rPr>
                <a:t> </a:t>
              </a:r>
              <a:r>
                <a:rPr lang="en-US" sz="1300" dirty="0">
                  <a:latin typeface="Open Sans" panose="020B0606030504020204" pitchFamily="34" charset="0"/>
                  <a:ea typeface="Open Sans" panose="020B0606030504020204" pitchFamily="34" charset="0"/>
                  <a:cs typeface="Open Sans" panose="020B0606030504020204" pitchFamily="34" charset="0"/>
                </a:rPr>
                <a:t>key information.</a:t>
              </a:r>
            </a:p>
          </p:txBody>
        </p:sp>
      </p:grpSp>
      <p:grpSp>
        <p:nvGrpSpPr>
          <p:cNvPr id="47" name="Group 46">
            <a:extLst>
              <a:ext uri="{FF2B5EF4-FFF2-40B4-BE49-F238E27FC236}">
                <a16:creationId xmlns:a16="http://schemas.microsoft.com/office/drawing/2014/main" id="{CB5ADD71-4673-FC21-F6FA-10C1F04FBE80}"/>
              </a:ext>
            </a:extLst>
          </p:cNvPr>
          <p:cNvGrpSpPr/>
          <p:nvPr/>
        </p:nvGrpSpPr>
        <p:grpSpPr>
          <a:xfrm>
            <a:off x="4183388" y="5274834"/>
            <a:ext cx="1632449" cy="692497"/>
            <a:chOff x="440114" y="4591369"/>
            <a:chExt cx="1632449" cy="692497"/>
          </a:xfrm>
        </p:grpSpPr>
        <p:pic>
          <p:nvPicPr>
            <p:cNvPr id="48" name="Picture 47" descr="A black background with a black square&#10;&#10;Description automatically generated with medium confidence">
              <a:extLst>
                <a:ext uri="{FF2B5EF4-FFF2-40B4-BE49-F238E27FC236}">
                  <a16:creationId xmlns:a16="http://schemas.microsoft.com/office/drawing/2014/main" id="{CA989E85-47E6-BECD-C88C-105AA5CE6B92}"/>
                </a:ext>
              </a:extLst>
            </p:cNvPr>
            <p:cNvPicPr>
              <a:picLocks noChangeAspect="1"/>
            </p:cNvPicPr>
            <p:nvPr/>
          </p:nvPicPr>
          <p:blipFill>
            <a:blip r:embed="rId3"/>
            <a:stretch>
              <a:fillRect/>
            </a:stretch>
          </p:blipFill>
          <p:spPr>
            <a:xfrm>
              <a:off x="440114" y="4676199"/>
              <a:ext cx="241759" cy="135989"/>
            </a:xfrm>
            <a:prstGeom prst="rect">
              <a:avLst/>
            </a:prstGeom>
          </p:spPr>
        </p:pic>
        <p:sp>
          <p:nvSpPr>
            <p:cNvPr id="49" name="TextBox 48">
              <a:extLst>
                <a:ext uri="{FF2B5EF4-FFF2-40B4-BE49-F238E27FC236}">
                  <a16:creationId xmlns:a16="http://schemas.microsoft.com/office/drawing/2014/main" id="{61B9AD7D-1E36-6098-F653-6352BFB5EBAC}"/>
                </a:ext>
              </a:extLst>
            </p:cNvPr>
            <p:cNvSpPr txBox="1"/>
            <p:nvPr/>
          </p:nvSpPr>
          <p:spPr>
            <a:xfrm>
              <a:off x="618270" y="4591369"/>
              <a:ext cx="1454293" cy="692497"/>
            </a:xfrm>
            <a:prstGeom prst="rect">
              <a:avLst/>
            </a:prstGeom>
            <a:noFill/>
          </p:spPr>
          <p:txBody>
            <a:bodyPr wrap="square" rtlCol="0">
              <a:spAutoFit/>
            </a:bodyPr>
            <a:lstStyle/>
            <a:p>
              <a:r>
                <a:rPr lang="en-US" sz="1300" dirty="0">
                  <a:highlight>
                    <a:srgbClr val="FFFF00"/>
                  </a:highlight>
                  <a:latin typeface="Open Sans" panose="020B0606030504020204" pitchFamily="34" charset="0"/>
                  <a:ea typeface="Open Sans" panose="020B0606030504020204" pitchFamily="34" charset="0"/>
                  <a:cs typeface="Open Sans" panose="020B0606030504020204" pitchFamily="34" charset="0"/>
                </a:rPr>
                <a:t>Copy/Paste </a:t>
              </a:r>
              <a:r>
                <a:rPr lang="en-US" sz="1300" dirty="0">
                  <a:latin typeface="Open Sans" panose="020B0606030504020204" pitchFamily="34" charset="0"/>
                  <a:ea typeface="Open Sans" panose="020B0606030504020204" pitchFamily="34" charset="0"/>
                  <a:cs typeface="Open Sans" panose="020B0606030504020204" pitchFamily="34" charset="0"/>
                </a:rPr>
                <a:t>this group to add bullet points.</a:t>
              </a:r>
            </a:p>
          </p:txBody>
        </p:sp>
      </p:grpSp>
      <p:sp>
        <p:nvSpPr>
          <p:cNvPr id="59" name="Rectangle 58">
            <a:extLst>
              <a:ext uri="{FF2B5EF4-FFF2-40B4-BE49-F238E27FC236}">
                <a16:creationId xmlns:a16="http://schemas.microsoft.com/office/drawing/2014/main" id="{471DDFFD-18AC-0367-FB5D-09D356AA4818}"/>
              </a:ext>
            </a:extLst>
          </p:cNvPr>
          <p:cNvSpPr/>
          <p:nvPr/>
        </p:nvSpPr>
        <p:spPr>
          <a:xfrm>
            <a:off x="6440798" y="1177215"/>
            <a:ext cx="2541088" cy="269027"/>
          </a:xfrm>
          <a:prstGeom prst="rect">
            <a:avLst/>
          </a:prstGeom>
          <a:solidFill>
            <a:srgbClr val="3BBD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02C42D9C-CFBE-23A9-CA2E-015760CAE1E1}"/>
              </a:ext>
            </a:extLst>
          </p:cNvPr>
          <p:cNvGrpSpPr/>
          <p:nvPr/>
        </p:nvGrpSpPr>
        <p:grpSpPr>
          <a:xfrm>
            <a:off x="6322035" y="1566147"/>
            <a:ext cx="441409" cy="607936"/>
            <a:chOff x="6409635" y="1631622"/>
            <a:chExt cx="441409" cy="607936"/>
          </a:xfrm>
        </p:grpSpPr>
        <p:pic>
          <p:nvPicPr>
            <p:cNvPr id="51" name="Picture 50" descr="A green rectangle with black background&#10;&#10;Description automatically generated">
              <a:extLst>
                <a:ext uri="{FF2B5EF4-FFF2-40B4-BE49-F238E27FC236}">
                  <a16:creationId xmlns:a16="http://schemas.microsoft.com/office/drawing/2014/main" id="{2ED2C92C-7310-FE1E-74D6-E4529D94DBFE}"/>
                </a:ext>
              </a:extLst>
            </p:cNvPr>
            <p:cNvPicPr>
              <a:picLocks noChangeAspect="1"/>
            </p:cNvPicPr>
            <p:nvPr/>
          </p:nvPicPr>
          <p:blipFill rotWithShape="1">
            <a:blip r:embed="rId4"/>
            <a:srcRect l="37573" t="19336" r="37339" b="19238"/>
            <a:stretch/>
          </p:blipFill>
          <p:spPr>
            <a:xfrm>
              <a:off x="6409635" y="1631622"/>
              <a:ext cx="441409" cy="607936"/>
            </a:xfrm>
            <a:prstGeom prst="rect">
              <a:avLst/>
            </a:prstGeom>
          </p:spPr>
        </p:pic>
        <p:sp>
          <p:nvSpPr>
            <p:cNvPr id="62" name="TextBox 61">
              <a:extLst>
                <a:ext uri="{FF2B5EF4-FFF2-40B4-BE49-F238E27FC236}">
                  <a16:creationId xmlns:a16="http://schemas.microsoft.com/office/drawing/2014/main" id="{098EB130-0737-03D3-7D01-E488A09ABDB9}"/>
                </a:ext>
              </a:extLst>
            </p:cNvPr>
            <p:cNvSpPr txBox="1"/>
            <p:nvPr/>
          </p:nvSpPr>
          <p:spPr>
            <a:xfrm rot="16200000">
              <a:off x="6303969" y="1781701"/>
              <a:ext cx="579738" cy="307777"/>
            </a:xfrm>
            <a:prstGeom prst="rect">
              <a:avLst/>
            </a:prstGeom>
            <a:noFill/>
          </p:spPr>
          <p:txBody>
            <a:bodyPr wrap="square" rtlCol="0">
              <a:spAutoFit/>
            </a:bodyPr>
            <a:lstStyle/>
            <a:p>
              <a:r>
                <a:rPr lang="en-US" sz="1400" b="1" dirty="0"/>
                <a:t>Fig. 1</a:t>
              </a:r>
            </a:p>
          </p:txBody>
        </p:sp>
      </p:grpSp>
      <p:grpSp>
        <p:nvGrpSpPr>
          <p:cNvPr id="67" name="Group 66">
            <a:extLst>
              <a:ext uri="{FF2B5EF4-FFF2-40B4-BE49-F238E27FC236}">
                <a16:creationId xmlns:a16="http://schemas.microsoft.com/office/drawing/2014/main" id="{35D15F80-3DA9-CE3E-8152-4BF77C3791A3}"/>
              </a:ext>
            </a:extLst>
          </p:cNvPr>
          <p:cNvGrpSpPr/>
          <p:nvPr/>
        </p:nvGrpSpPr>
        <p:grpSpPr>
          <a:xfrm>
            <a:off x="6327480" y="2484026"/>
            <a:ext cx="441409" cy="607936"/>
            <a:chOff x="6409635" y="2507137"/>
            <a:chExt cx="441409" cy="607936"/>
          </a:xfrm>
        </p:grpSpPr>
        <p:pic>
          <p:nvPicPr>
            <p:cNvPr id="63" name="Picture 62" descr="A green rectangle with black background&#10;&#10;Description automatically generated">
              <a:extLst>
                <a:ext uri="{FF2B5EF4-FFF2-40B4-BE49-F238E27FC236}">
                  <a16:creationId xmlns:a16="http://schemas.microsoft.com/office/drawing/2014/main" id="{670AF5CA-83EA-ADF0-AFB0-F34A7987EABD}"/>
                </a:ext>
              </a:extLst>
            </p:cNvPr>
            <p:cNvPicPr>
              <a:picLocks noChangeAspect="1"/>
            </p:cNvPicPr>
            <p:nvPr/>
          </p:nvPicPr>
          <p:blipFill rotWithShape="1">
            <a:blip r:embed="rId4"/>
            <a:srcRect l="37573" t="19336" r="37339" b="19238"/>
            <a:stretch/>
          </p:blipFill>
          <p:spPr>
            <a:xfrm>
              <a:off x="6409635" y="2507137"/>
              <a:ext cx="441409" cy="607936"/>
            </a:xfrm>
            <a:prstGeom prst="rect">
              <a:avLst/>
            </a:prstGeom>
          </p:spPr>
        </p:pic>
        <p:sp>
          <p:nvSpPr>
            <p:cNvPr id="64" name="TextBox 63">
              <a:extLst>
                <a:ext uri="{FF2B5EF4-FFF2-40B4-BE49-F238E27FC236}">
                  <a16:creationId xmlns:a16="http://schemas.microsoft.com/office/drawing/2014/main" id="{C00D0F01-1DF9-8BBB-919F-E573E953057E}"/>
                </a:ext>
              </a:extLst>
            </p:cNvPr>
            <p:cNvSpPr txBox="1"/>
            <p:nvPr/>
          </p:nvSpPr>
          <p:spPr>
            <a:xfrm rot="16200000">
              <a:off x="6315339" y="2656182"/>
              <a:ext cx="579738" cy="307777"/>
            </a:xfrm>
            <a:prstGeom prst="rect">
              <a:avLst/>
            </a:prstGeom>
            <a:noFill/>
          </p:spPr>
          <p:txBody>
            <a:bodyPr wrap="square" rtlCol="0">
              <a:spAutoFit/>
            </a:bodyPr>
            <a:lstStyle/>
            <a:p>
              <a:r>
                <a:rPr lang="en-US" sz="1400" b="1" dirty="0"/>
                <a:t>Fig. 2</a:t>
              </a:r>
            </a:p>
          </p:txBody>
        </p:sp>
      </p:grpSp>
      <p:grpSp>
        <p:nvGrpSpPr>
          <p:cNvPr id="68" name="Group 67">
            <a:extLst>
              <a:ext uri="{FF2B5EF4-FFF2-40B4-BE49-F238E27FC236}">
                <a16:creationId xmlns:a16="http://schemas.microsoft.com/office/drawing/2014/main" id="{7797EB64-42D6-ED86-3E3F-14D595B66E7F}"/>
              </a:ext>
            </a:extLst>
          </p:cNvPr>
          <p:cNvGrpSpPr/>
          <p:nvPr/>
        </p:nvGrpSpPr>
        <p:grpSpPr>
          <a:xfrm>
            <a:off x="6338454" y="3346000"/>
            <a:ext cx="441409" cy="607936"/>
            <a:chOff x="6409634" y="3429000"/>
            <a:chExt cx="441409" cy="607936"/>
          </a:xfrm>
        </p:grpSpPr>
        <p:pic>
          <p:nvPicPr>
            <p:cNvPr id="60" name="Picture 59" descr="A green rectangle with black background&#10;&#10;Description automatically generated">
              <a:extLst>
                <a:ext uri="{FF2B5EF4-FFF2-40B4-BE49-F238E27FC236}">
                  <a16:creationId xmlns:a16="http://schemas.microsoft.com/office/drawing/2014/main" id="{8ACD632F-A9C9-0ED9-A910-062F7C0324AA}"/>
                </a:ext>
              </a:extLst>
            </p:cNvPr>
            <p:cNvPicPr>
              <a:picLocks noChangeAspect="1"/>
            </p:cNvPicPr>
            <p:nvPr/>
          </p:nvPicPr>
          <p:blipFill rotWithShape="1">
            <a:blip r:embed="rId4"/>
            <a:srcRect l="37573" t="19336" r="37339" b="19238"/>
            <a:stretch/>
          </p:blipFill>
          <p:spPr>
            <a:xfrm>
              <a:off x="6409634" y="3429000"/>
              <a:ext cx="441409" cy="607936"/>
            </a:xfrm>
            <a:prstGeom prst="rect">
              <a:avLst/>
            </a:prstGeom>
          </p:spPr>
        </p:pic>
        <p:sp>
          <p:nvSpPr>
            <p:cNvPr id="65" name="TextBox 64">
              <a:extLst>
                <a:ext uri="{FF2B5EF4-FFF2-40B4-BE49-F238E27FC236}">
                  <a16:creationId xmlns:a16="http://schemas.microsoft.com/office/drawing/2014/main" id="{67277D95-758A-7E7B-3D76-B5F13D8EC9BF}"/>
                </a:ext>
              </a:extLst>
            </p:cNvPr>
            <p:cNvSpPr txBox="1"/>
            <p:nvPr/>
          </p:nvSpPr>
          <p:spPr>
            <a:xfrm rot="16200000">
              <a:off x="6324076" y="3577525"/>
              <a:ext cx="579738" cy="307777"/>
            </a:xfrm>
            <a:prstGeom prst="rect">
              <a:avLst/>
            </a:prstGeom>
            <a:noFill/>
          </p:spPr>
          <p:txBody>
            <a:bodyPr wrap="square" rtlCol="0">
              <a:spAutoFit/>
            </a:bodyPr>
            <a:lstStyle/>
            <a:p>
              <a:r>
                <a:rPr lang="en-US" sz="1400" b="1" dirty="0"/>
                <a:t>Fig. 3</a:t>
              </a:r>
            </a:p>
          </p:txBody>
        </p:sp>
      </p:grpSp>
      <p:grpSp>
        <p:nvGrpSpPr>
          <p:cNvPr id="77" name="Group 76">
            <a:extLst>
              <a:ext uri="{FF2B5EF4-FFF2-40B4-BE49-F238E27FC236}">
                <a16:creationId xmlns:a16="http://schemas.microsoft.com/office/drawing/2014/main" id="{D36F8645-3FA4-E5BE-96D5-921396E8E6B6}"/>
              </a:ext>
            </a:extLst>
          </p:cNvPr>
          <p:cNvGrpSpPr/>
          <p:nvPr/>
        </p:nvGrpSpPr>
        <p:grpSpPr>
          <a:xfrm>
            <a:off x="6694194" y="1490275"/>
            <a:ext cx="2287692" cy="857250"/>
            <a:chOff x="6781794" y="1517650"/>
            <a:chExt cx="2174190" cy="857250"/>
          </a:xfrm>
        </p:grpSpPr>
        <p:sp>
          <p:nvSpPr>
            <p:cNvPr id="69" name="Rectangle 68">
              <a:extLst>
                <a:ext uri="{FF2B5EF4-FFF2-40B4-BE49-F238E27FC236}">
                  <a16:creationId xmlns:a16="http://schemas.microsoft.com/office/drawing/2014/main" id="{D732756D-AC9D-C361-A110-6E9693ABF687}"/>
                </a:ext>
              </a:extLst>
            </p:cNvPr>
            <p:cNvSpPr/>
            <p:nvPr/>
          </p:nvSpPr>
          <p:spPr>
            <a:xfrm>
              <a:off x="6781794" y="1517650"/>
              <a:ext cx="2174190" cy="857250"/>
            </a:xfrm>
            <a:prstGeom prst="rect">
              <a:avLst/>
            </a:prstGeom>
            <a:solidFill>
              <a:srgbClr val="F6F8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F1B1B6C5-C08A-2809-ED95-FA134A80DE53}"/>
                </a:ext>
              </a:extLst>
            </p:cNvPr>
            <p:cNvSpPr txBox="1"/>
            <p:nvPr/>
          </p:nvSpPr>
          <p:spPr>
            <a:xfrm>
              <a:off x="7178097" y="1731977"/>
              <a:ext cx="1517650" cy="369332"/>
            </a:xfrm>
            <a:prstGeom prst="rect">
              <a:avLst/>
            </a:prstGeom>
            <a:noFill/>
          </p:spPr>
          <p:txBody>
            <a:bodyPr wrap="square" rtlCol="0">
              <a:spAutoFit/>
            </a:bodyPr>
            <a:lstStyle/>
            <a:p>
              <a:r>
                <a:rPr lang="en-US" dirty="0"/>
                <a:t>Photo Here</a:t>
              </a:r>
            </a:p>
          </p:txBody>
        </p:sp>
      </p:grpSp>
      <p:grpSp>
        <p:nvGrpSpPr>
          <p:cNvPr id="76" name="Group 75">
            <a:extLst>
              <a:ext uri="{FF2B5EF4-FFF2-40B4-BE49-F238E27FC236}">
                <a16:creationId xmlns:a16="http://schemas.microsoft.com/office/drawing/2014/main" id="{31739B90-C746-C6B7-A712-F320CD8A47D8}"/>
              </a:ext>
            </a:extLst>
          </p:cNvPr>
          <p:cNvGrpSpPr/>
          <p:nvPr/>
        </p:nvGrpSpPr>
        <p:grpSpPr>
          <a:xfrm>
            <a:off x="6694194" y="2392702"/>
            <a:ext cx="2279790" cy="857250"/>
            <a:chOff x="6781794" y="2452927"/>
            <a:chExt cx="2174190" cy="857250"/>
          </a:xfrm>
        </p:grpSpPr>
        <p:sp>
          <p:nvSpPr>
            <p:cNvPr id="70" name="Rectangle 69">
              <a:extLst>
                <a:ext uri="{FF2B5EF4-FFF2-40B4-BE49-F238E27FC236}">
                  <a16:creationId xmlns:a16="http://schemas.microsoft.com/office/drawing/2014/main" id="{1B22F501-10EF-B0F5-854F-7321B19C3257}"/>
                </a:ext>
              </a:extLst>
            </p:cNvPr>
            <p:cNvSpPr/>
            <p:nvPr/>
          </p:nvSpPr>
          <p:spPr>
            <a:xfrm>
              <a:off x="6781794" y="2452927"/>
              <a:ext cx="2174190" cy="857250"/>
            </a:xfrm>
            <a:prstGeom prst="rect">
              <a:avLst/>
            </a:prstGeom>
            <a:solidFill>
              <a:srgbClr val="F6F8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6D68A294-BF87-4AA5-3C84-CBDEC2439D78}"/>
                </a:ext>
              </a:extLst>
            </p:cNvPr>
            <p:cNvSpPr txBox="1"/>
            <p:nvPr/>
          </p:nvSpPr>
          <p:spPr>
            <a:xfrm>
              <a:off x="6951645" y="2557315"/>
              <a:ext cx="1909182" cy="646331"/>
            </a:xfrm>
            <a:prstGeom prst="rect">
              <a:avLst/>
            </a:prstGeom>
            <a:noFill/>
          </p:spPr>
          <p:txBody>
            <a:bodyPr wrap="square" rtlCol="0">
              <a:spAutoFit/>
            </a:bodyPr>
            <a:lstStyle/>
            <a:p>
              <a:pPr algn="ctr"/>
              <a:r>
                <a:rPr lang="en-US" dirty="0"/>
                <a:t>Delete &amp; Paste Photo Here</a:t>
              </a:r>
            </a:p>
          </p:txBody>
        </p:sp>
      </p:grpSp>
      <p:grpSp>
        <p:nvGrpSpPr>
          <p:cNvPr id="75" name="Group 74">
            <a:extLst>
              <a:ext uri="{FF2B5EF4-FFF2-40B4-BE49-F238E27FC236}">
                <a16:creationId xmlns:a16="http://schemas.microsoft.com/office/drawing/2014/main" id="{387E24B4-BA73-CBD1-BB6F-9A9CB23F6654}"/>
              </a:ext>
            </a:extLst>
          </p:cNvPr>
          <p:cNvGrpSpPr/>
          <p:nvPr/>
        </p:nvGrpSpPr>
        <p:grpSpPr>
          <a:xfrm>
            <a:off x="6688714" y="3287837"/>
            <a:ext cx="2279790" cy="891142"/>
            <a:chOff x="6781794" y="3364487"/>
            <a:chExt cx="2174190" cy="857250"/>
          </a:xfrm>
        </p:grpSpPr>
        <p:sp>
          <p:nvSpPr>
            <p:cNvPr id="71" name="Rectangle 70">
              <a:extLst>
                <a:ext uri="{FF2B5EF4-FFF2-40B4-BE49-F238E27FC236}">
                  <a16:creationId xmlns:a16="http://schemas.microsoft.com/office/drawing/2014/main" id="{A2C93FBE-3ADA-0662-4A12-44E4B8F1FA18}"/>
                </a:ext>
              </a:extLst>
            </p:cNvPr>
            <p:cNvSpPr/>
            <p:nvPr/>
          </p:nvSpPr>
          <p:spPr>
            <a:xfrm>
              <a:off x="6781794" y="3364487"/>
              <a:ext cx="2174190" cy="857250"/>
            </a:xfrm>
            <a:prstGeom prst="rect">
              <a:avLst/>
            </a:prstGeom>
            <a:solidFill>
              <a:srgbClr val="F6F8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A3B2EC7D-C26D-E18F-8694-125FF2BB3E4D}"/>
                </a:ext>
              </a:extLst>
            </p:cNvPr>
            <p:cNvSpPr txBox="1"/>
            <p:nvPr/>
          </p:nvSpPr>
          <p:spPr>
            <a:xfrm>
              <a:off x="7174793" y="3572031"/>
              <a:ext cx="1517650" cy="369332"/>
            </a:xfrm>
            <a:prstGeom prst="rect">
              <a:avLst/>
            </a:prstGeom>
            <a:noFill/>
          </p:spPr>
          <p:txBody>
            <a:bodyPr wrap="square" rtlCol="0">
              <a:spAutoFit/>
            </a:bodyPr>
            <a:lstStyle/>
            <a:p>
              <a:r>
                <a:rPr lang="en-US" dirty="0"/>
                <a:t>Photo Here</a:t>
              </a:r>
            </a:p>
          </p:txBody>
        </p:sp>
      </p:grpSp>
      <p:sp>
        <p:nvSpPr>
          <p:cNvPr id="78" name="Rectangle 77">
            <a:extLst>
              <a:ext uri="{FF2B5EF4-FFF2-40B4-BE49-F238E27FC236}">
                <a16:creationId xmlns:a16="http://schemas.microsoft.com/office/drawing/2014/main" id="{0D0144D4-2853-B158-3107-401880F99687}"/>
              </a:ext>
            </a:extLst>
          </p:cNvPr>
          <p:cNvSpPr/>
          <p:nvPr/>
        </p:nvSpPr>
        <p:spPr>
          <a:xfrm>
            <a:off x="9316871" y="1169919"/>
            <a:ext cx="2427881" cy="295692"/>
          </a:xfrm>
          <a:prstGeom prst="rect">
            <a:avLst/>
          </a:prstGeom>
          <a:solidFill>
            <a:srgbClr val="3BBD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5CD771E4-F7C0-BEAB-1EDB-AC6702679923}"/>
              </a:ext>
            </a:extLst>
          </p:cNvPr>
          <p:cNvGrpSpPr/>
          <p:nvPr/>
        </p:nvGrpSpPr>
        <p:grpSpPr>
          <a:xfrm>
            <a:off x="9229260" y="1593521"/>
            <a:ext cx="441409" cy="607936"/>
            <a:chOff x="6409634" y="3429000"/>
            <a:chExt cx="441409" cy="607936"/>
          </a:xfrm>
        </p:grpSpPr>
        <p:pic>
          <p:nvPicPr>
            <p:cNvPr id="80" name="Picture 79" descr="A green rectangle with black background&#10;&#10;Description automatically generated">
              <a:extLst>
                <a:ext uri="{FF2B5EF4-FFF2-40B4-BE49-F238E27FC236}">
                  <a16:creationId xmlns:a16="http://schemas.microsoft.com/office/drawing/2014/main" id="{CD0E5557-FA16-423B-E615-8327D6C7742D}"/>
                </a:ext>
              </a:extLst>
            </p:cNvPr>
            <p:cNvPicPr>
              <a:picLocks noChangeAspect="1"/>
            </p:cNvPicPr>
            <p:nvPr/>
          </p:nvPicPr>
          <p:blipFill rotWithShape="1">
            <a:blip r:embed="rId4"/>
            <a:srcRect l="37573" t="19336" r="37339" b="19238"/>
            <a:stretch/>
          </p:blipFill>
          <p:spPr>
            <a:xfrm>
              <a:off x="6409634" y="3429000"/>
              <a:ext cx="441409" cy="607936"/>
            </a:xfrm>
            <a:prstGeom prst="rect">
              <a:avLst/>
            </a:prstGeom>
          </p:spPr>
        </p:pic>
        <p:sp>
          <p:nvSpPr>
            <p:cNvPr id="81" name="TextBox 80">
              <a:extLst>
                <a:ext uri="{FF2B5EF4-FFF2-40B4-BE49-F238E27FC236}">
                  <a16:creationId xmlns:a16="http://schemas.microsoft.com/office/drawing/2014/main" id="{E1DEA3CC-E61C-1CBB-F0A4-323049A2D7DE}"/>
                </a:ext>
              </a:extLst>
            </p:cNvPr>
            <p:cNvSpPr txBox="1"/>
            <p:nvPr/>
          </p:nvSpPr>
          <p:spPr>
            <a:xfrm rot="16200000">
              <a:off x="6324076" y="3577525"/>
              <a:ext cx="579738" cy="307777"/>
            </a:xfrm>
            <a:prstGeom prst="rect">
              <a:avLst/>
            </a:prstGeom>
            <a:noFill/>
          </p:spPr>
          <p:txBody>
            <a:bodyPr wrap="square" rtlCol="0">
              <a:spAutoFit/>
            </a:bodyPr>
            <a:lstStyle/>
            <a:p>
              <a:r>
                <a:rPr lang="en-US" sz="1400" b="1" dirty="0"/>
                <a:t>Fig. 4</a:t>
              </a:r>
            </a:p>
          </p:txBody>
        </p:sp>
      </p:grpSp>
      <p:grpSp>
        <p:nvGrpSpPr>
          <p:cNvPr id="82" name="Group 81">
            <a:extLst>
              <a:ext uri="{FF2B5EF4-FFF2-40B4-BE49-F238E27FC236}">
                <a16:creationId xmlns:a16="http://schemas.microsoft.com/office/drawing/2014/main" id="{A293CC6C-29F4-4311-30BE-89F1C86C85C4}"/>
              </a:ext>
            </a:extLst>
          </p:cNvPr>
          <p:cNvGrpSpPr/>
          <p:nvPr/>
        </p:nvGrpSpPr>
        <p:grpSpPr>
          <a:xfrm>
            <a:off x="9587460" y="1514226"/>
            <a:ext cx="2150792" cy="1276138"/>
            <a:chOff x="6781794" y="1517650"/>
            <a:chExt cx="2174190" cy="857250"/>
          </a:xfrm>
        </p:grpSpPr>
        <p:sp>
          <p:nvSpPr>
            <p:cNvPr id="83" name="Rectangle 82">
              <a:extLst>
                <a:ext uri="{FF2B5EF4-FFF2-40B4-BE49-F238E27FC236}">
                  <a16:creationId xmlns:a16="http://schemas.microsoft.com/office/drawing/2014/main" id="{54051C6F-EAD7-2D77-2BFD-D84024C2376A}"/>
                </a:ext>
              </a:extLst>
            </p:cNvPr>
            <p:cNvSpPr/>
            <p:nvPr/>
          </p:nvSpPr>
          <p:spPr>
            <a:xfrm>
              <a:off x="6781794" y="1517650"/>
              <a:ext cx="2174190" cy="857250"/>
            </a:xfrm>
            <a:prstGeom prst="rect">
              <a:avLst/>
            </a:prstGeom>
            <a:solidFill>
              <a:srgbClr val="F6F8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B2FE61EF-D45C-5604-A6F0-8D71E44F94FD}"/>
                </a:ext>
              </a:extLst>
            </p:cNvPr>
            <p:cNvSpPr txBox="1"/>
            <p:nvPr/>
          </p:nvSpPr>
          <p:spPr>
            <a:xfrm>
              <a:off x="7092920" y="1596296"/>
              <a:ext cx="1517650" cy="601197"/>
            </a:xfrm>
            <a:prstGeom prst="rect">
              <a:avLst/>
            </a:prstGeom>
            <a:noFill/>
          </p:spPr>
          <p:txBody>
            <a:bodyPr wrap="square" rtlCol="0">
              <a:spAutoFit/>
            </a:bodyPr>
            <a:lstStyle/>
            <a:p>
              <a:r>
                <a:rPr lang="en-US" dirty="0"/>
                <a:t>Photo Here. Resize As Needed.</a:t>
              </a:r>
            </a:p>
          </p:txBody>
        </p:sp>
      </p:grpSp>
      <p:grpSp>
        <p:nvGrpSpPr>
          <p:cNvPr id="85" name="Group 84">
            <a:extLst>
              <a:ext uri="{FF2B5EF4-FFF2-40B4-BE49-F238E27FC236}">
                <a16:creationId xmlns:a16="http://schemas.microsoft.com/office/drawing/2014/main" id="{8AA87DCD-A28E-3ABA-C60C-5743FEA77402}"/>
              </a:ext>
            </a:extLst>
          </p:cNvPr>
          <p:cNvGrpSpPr/>
          <p:nvPr/>
        </p:nvGrpSpPr>
        <p:grpSpPr>
          <a:xfrm>
            <a:off x="362012" y="4014933"/>
            <a:ext cx="1769304" cy="513442"/>
            <a:chOff x="374236" y="4317686"/>
            <a:chExt cx="1769304" cy="355018"/>
          </a:xfrm>
        </p:grpSpPr>
        <p:sp>
          <p:nvSpPr>
            <p:cNvPr id="86" name="TextBox 85">
              <a:extLst>
                <a:ext uri="{FF2B5EF4-FFF2-40B4-BE49-F238E27FC236}">
                  <a16:creationId xmlns:a16="http://schemas.microsoft.com/office/drawing/2014/main" id="{30FB8285-939F-2C51-AB7B-DCEF4C6CC8E7}"/>
                </a:ext>
              </a:extLst>
            </p:cNvPr>
            <p:cNvSpPr txBox="1"/>
            <p:nvPr/>
          </p:nvSpPr>
          <p:spPr>
            <a:xfrm>
              <a:off x="374236" y="4317686"/>
              <a:ext cx="1769304" cy="340499"/>
            </a:xfrm>
            <a:prstGeom prst="rect">
              <a:avLst/>
            </a:prstGeom>
            <a:noFill/>
          </p:spPr>
          <p:txBody>
            <a:bodyPr wrap="square" rtlCol="0" anchor="b">
              <a:spAutoFit/>
            </a:bodyPr>
            <a:lstStyle/>
            <a:p>
              <a:pPr algn="ctr"/>
              <a:r>
                <a:rPr lang="en-US" sz="1300" b="1" dirty="0">
                  <a:latin typeface="Open Sans" panose="020B0606030504020204" pitchFamily="34" charset="0"/>
                  <a:ea typeface="Open Sans" panose="020B0606030504020204" pitchFamily="34" charset="0"/>
                  <a:cs typeface="Open Sans" panose="020B0606030504020204" pitchFamily="34" charset="0"/>
                </a:rPr>
                <a:t>Insert Method 1 Here</a:t>
              </a:r>
            </a:p>
          </p:txBody>
        </p:sp>
        <p:cxnSp>
          <p:nvCxnSpPr>
            <p:cNvPr id="87" name="Straight Connector 86">
              <a:extLst>
                <a:ext uri="{FF2B5EF4-FFF2-40B4-BE49-F238E27FC236}">
                  <a16:creationId xmlns:a16="http://schemas.microsoft.com/office/drawing/2014/main" id="{A1ABF6CA-41E7-EB83-C337-61D874454B84}"/>
                </a:ext>
              </a:extLst>
            </p:cNvPr>
            <p:cNvCxnSpPr/>
            <p:nvPr/>
          </p:nvCxnSpPr>
          <p:spPr>
            <a:xfrm>
              <a:off x="453748" y="4672704"/>
              <a:ext cx="1611026"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sp>
        <p:nvSpPr>
          <p:cNvPr id="89" name="TextBox 88">
            <a:extLst>
              <a:ext uri="{FF2B5EF4-FFF2-40B4-BE49-F238E27FC236}">
                <a16:creationId xmlns:a16="http://schemas.microsoft.com/office/drawing/2014/main" id="{7188F9CB-1B7C-8C92-3336-31CF414FB0A6}"/>
              </a:ext>
            </a:extLst>
          </p:cNvPr>
          <p:cNvSpPr txBox="1"/>
          <p:nvPr/>
        </p:nvSpPr>
        <p:spPr>
          <a:xfrm>
            <a:off x="6440798" y="1164349"/>
            <a:ext cx="2541088" cy="297004"/>
          </a:xfrm>
          <a:prstGeom prst="rect">
            <a:avLst/>
          </a:prstGeom>
          <a:noFill/>
        </p:spPr>
        <p:txBody>
          <a:bodyPr wrap="square" rtlCol="0" anchor="ctr">
            <a:spAutoFit/>
          </a:bodyPr>
          <a:lstStyle/>
          <a:p>
            <a:pPr algn="ctr"/>
            <a:r>
              <a:rPr lang="en-US" sz="1330" b="1" dirty="0">
                <a:latin typeface="Open Sans" panose="020B0606030504020204" pitchFamily="34" charset="0"/>
                <a:ea typeface="Open Sans" panose="020B0606030504020204" pitchFamily="34" charset="0"/>
                <a:cs typeface="Open Sans" panose="020B0606030504020204" pitchFamily="34" charset="0"/>
              </a:rPr>
              <a:t>Insert Results Title #1 Here</a:t>
            </a:r>
          </a:p>
        </p:txBody>
      </p:sp>
      <p:sp>
        <p:nvSpPr>
          <p:cNvPr id="91" name="TextBox 90">
            <a:extLst>
              <a:ext uri="{FF2B5EF4-FFF2-40B4-BE49-F238E27FC236}">
                <a16:creationId xmlns:a16="http://schemas.microsoft.com/office/drawing/2014/main" id="{46081F2F-942D-1701-9A60-EB8A0E6E9D3F}"/>
              </a:ext>
            </a:extLst>
          </p:cNvPr>
          <p:cNvSpPr txBox="1"/>
          <p:nvPr/>
        </p:nvSpPr>
        <p:spPr>
          <a:xfrm>
            <a:off x="9324988" y="1163226"/>
            <a:ext cx="2322913" cy="297004"/>
          </a:xfrm>
          <a:prstGeom prst="rect">
            <a:avLst/>
          </a:prstGeom>
          <a:noFill/>
        </p:spPr>
        <p:txBody>
          <a:bodyPr wrap="square" rtlCol="0" anchor="ctr">
            <a:spAutoFit/>
          </a:bodyPr>
          <a:lstStyle/>
          <a:p>
            <a:pPr algn="ctr"/>
            <a:r>
              <a:rPr lang="en-US" sz="1330" b="1" dirty="0">
                <a:latin typeface="Open Sans" panose="020B0606030504020204" pitchFamily="34" charset="0"/>
                <a:ea typeface="Open Sans" panose="020B0606030504020204" pitchFamily="34" charset="0"/>
                <a:cs typeface="Open Sans" panose="020B0606030504020204" pitchFamily="34" charset="0"/>
              </a:rPr>
              <a:t>Insert Results Title #2</a:t>
            </a:r>
          </a:p>
        </p:txBody>
      </p:sp>
      <p:grpSp>
        <p:nvGrpSpPr>
          <p:cNvPr id="92" name="Group 91">
            <a:extLst>
              <a:ext uri="{FF2B5EF4-FFF2-40B4-BE49-F238E27FC236}">
                <a16:creationId xmlns:a16="http://schemas.microsoft.com/office/drawing/2014/main" id="{D261EBA8-9432-AE7A-1408-8B74794F358B}"/>
              </a:ext>
            </a:extLst>
          </p:cNvPr>
          <p:cNvGrpSpPr/>
          <p:nvPr/>
        </p:nvGrpSpPr>
        <p:grpSpPr>
          <a:xfrm>
            <a:off x="6264066" y="4876586"/>
            <a:ext cx="5383835" cy="498598"/>
            <a:chOff x="453748" y="1336981"/>
            <a:chExt cx="5383835" cy="498598"/>
          </a:xfrm>
        </p:grpSpPr>
        <p:pic>
          <p:nvPicPr>
            <p:cNvPr id="93" name="Picture 92" descr="A black background with a black square&#10;&#10;Description automatically generated with medium confidence">
              <a:extLst>
                <a:ext uri="{FF2B5EF4-FFF2-40B4-BE49-F238E27FC236}">
                  <a16:creationId xmlns:a16="http://schemas.microsoft.com/office/drawing/2014/main" id="{38A0A889-99B4-10EB-4E71-B60566A32172}"/>
                </a:ext>
              </a:extLst>
            </p:cNvPr>
            <p:cNvPicPr>
              <a:picLocks noChangeAspect="1"/>
            </p:cNvPicPr>
            <p:nvPr/>
          </p:nvPicPr>
          <p:blipFill>
            <a:blip r:embed="rId3"/>
            <a:stretch>
              <a:fillRect/>
            </a:stretch>
          </p:blipFill>
          <p:spPr>
            <a:xfrm>
              <a:off x="453748" y="1424609"/>
              <a:ext cx="282715" cy="159027"/>
            </a:xfrm>
            <a:prstGeom prst="rect">
              <a:avLst/>
            </a:prstGeom>
          </p:spPr>
        </p:pic>
        <p:sp>
          <p:nvSpPr>
            <p:cNvPr id="94" name="TextBox 93">
              <a:extLst>
                <a:ext uri="{FF2B5EF4-FFF2-40B4-BE49-F238E27FC236}">
                  <a16:creationId xmlns:a16="http://schemas.microsoft.com/office/drawing/2014/main" id="{815008DB-2541-0C28-E24F-E4B59E0AA048}"/>
                </a:ext>
              </a:extLst>
            </p:cNvPr>
            <p:cNvSpPr txBox="1"/>
            <p:nvPr/>
          </p:nvSpPr>
          <p:spPr>
            <a:xfrm>
              <a:off x="709959" y="1336981"/>
              <a:ext cx="5127624" cy="498598"/>
            </a:xfrm>
            <a:prstGeom prst="rect">
              <a:avLst/>
            </a:prstGeom>
            <a:noFill/>
          </p:spPr>
          <p:txBody>
            <a:bodyPr wrap="square" rtlCol="0">
              <a:spAutoFit/>
            </a:bodyPr>
            <a:lstStyle/>
            <a:p>
              <a:r>
                <a:rPr lang="en-US" sz="1330" dirty="0">
                  <a:latin typeface="Open Sans" panose="020B0606030504020204" pitchFamily="34" charset="0"/>
                  <a:ea typeface="Open Sans" panose="020B0606030504020204" pitchFamily="34" charset="0"/>
                  <a:cs typeface="Open Sans" panose="020B0606030504020204" pitchFamily="34" charset="0"/>
                </a:rPr>
                <a:t>Type your conclusions here. </a:t>
              </a:r>
              <a:r>
                <a:rPr lang="en-US" sz="1330" b="1" dirty="0">
                  <a:highlight>
                    <a:srgbClr val="FFFF00"/>
                  </a:highlight>
                  <a:latin typeface="Open Sans" panose="020B0606030504020204" pitchFamily="34" charset="0"/>
                  <a:ea typeface="Open Sans" panose="020B0606030504020204" pitchFamily="34" charset="0"/>
                  <a:cs typeface="Open Sans" panose="020B0606030504020204" pitchFamily="34" charset="0"/>
                </a:rPr>
                <a:t>Highlight and bold </a:t>
              </a:r>
              <a:r>
                <a:rPr lang="en-US" sz="1330" dirty="0">
                  <a:latin typeface="Open Sans" panose="020B0606030504020204" pitchFamily="34" charset="0"/>
                  <a:ea typeface="Open Sans" panose="020B0606030504020204" pitchFamily="34" charset="0"/>
                  <a:cs typeface="Open Sans" panose="020B0606030504020204" pitchFamily="34" charset="0"/>
                </a:rPr>
                <a:t>key information.</a:t>
              </a:r>
            </a:p>
          </p:txBody>
        </p:sp>
      </p:grpSp>
      <p:grpSp>
        <p:nvGrpSpPr>
          <p:cNvPr id="98" name="Group 97">
            <a:extLst>
              <a:ext uri="{FF2B5EF4-FFF2-40B4-BE49-F238E27FC236}">
                <a16:creationId xmlns:a16="http://schemas.microsoft.com/office/drawing/2014/main" id="{86282A85-C128-0AF2-BF29-D0E1D7026294}"/>
              </a:ext>
            </a:extLst>
          </p:cNvPr>
          <p:cNvGrpSpPr/>
          <p:nvPr/>
        </p:nvGrpSpPr>
        <p:grpSpPr>
          <a:xfrm>
            <a:off x="6266550" y="5366444"/>
            <a:ext cx="5383835" cy="706347"/>
            <a:chOff x="453748" y="1336981"/>
            <a:chExt cx="5383835" cy="706347"/>
          </a:xfrm>
        </p:grpSpPr>
        <p:pic>
          <p:nvPicPr>
            <p:cNvPr id="99" name="Picture 98" descr="A black background with a black square&#10;&#10;Description automatically generated with medium confidence">
              <a:extLst>
                <a:ext uri="{FF2B5EF4-FFF2-40B4-BE49-F238E27FC236}">
                  <a16:creationId xmlns:a16="http://schemas.microsoft.com/office/drawing/2014/main" id="{DD082549-A645-786C-3D9F-802BB5597FCA}"/>
                </a:ext>
              </a:extLst>
            </p:cNvPr>
            <p:cNvPicPr>
              <a:picLocks noChangeAspect="1"/>
            </p:cNvPicPr>
            <p:nvPr/>
          </p:nvPicPr>
          <p:blipFill>
            <a:blip r:embed="rId3"/>
            <a:stretch>
              <a:fillRect/>
            </a:stretch>
          </p:blipFill>
          <p:spPr>
            <a:xfrm>
              <a:off x="453748" y="1424609"/>
              <a:ext cx="282715" cy="159027"/>
            </a:xfrm>
            <a:prstGeom prst="rect">
              <a:avLst/>
            </a:prstGeom>
          </p:spPr>
        </p:pic>
        <p:sp>
          <p:nvSpPr>
            <p:cNvPr id="100" name="TextBox 99">
              <a:extLst>
                <a:ext uri="{FF2B5EF4-FFF2-40B4-BE49-F238E27FC236}">
                  <a16:creationId xmlns:a16="http://schemas.microsoft.com/office/drawing/2014/main" id="{7AD126B0-1ABD-9E4C-B095-3617934312DE}"/>
                </a:ext>
              </a:extLst>
            </p:cNvPr>
            <p:cNvSpPr txBox="1"/>
            <p:nvPr/>
          </p:nvSpPr>
          <p:spPr>
            <a:xfrm>
              <a:off x="709959" y="1336981"/>
              <a:ext cx="5127624" cy="706347"/>
            </a:xfrm>
            <a:prstGeom prst="rect">
              <a:avLst/>
            </a:prstGeom>
            <a:noFill/>
          </p:spPr>
          <p:txBody>
            <a:bodyPr wrap="square" rtlCol="0">
              <a:spAutoFit/>
            </a:bodyPr>
            <a:lstStyle/>
            <a:p>
              <a:r>
                <a:rPr lang="en-US" sz="1330" dirty="0">
                  <a:latin typeface="Open Sans" panose="020B0606030504020204" pitchFamily="34" charset="0"/>
                  <a:ea typeface="Open Sans" panose="020B0606030504020204" pitchFamily="34" charset="0"/>
                  <a:cs typeface="Open Sans" panose="020B0606030504020204" pitchFamily="34" charset="0"/>
                </a:rPr>
                <a:t>Adjust font size if needed. </a:t>
              </a:r>
              <a:r>
                <a:rPr lang="en-US" sz="1330" b="1" dirty="0">
                  <a:highlight>
                    <a:srgbClr val="FFFF00"/>
                  </a:highlight>
                  <a:latin typeface="Open Sans" panose="020B0606030504020204" pitchFamily="34" charset="0"/>
                  <a:ea typeface="Open Sans" panose="020B0606030504020204" pitchFamily="34" charset="0"/>
                  <a:cs typeface="Open Sans" panose="020B0606030504020204" pitchFamily="34" charset="0"/>
                </a:rPr>
                <a:t>Avoid less than 12pt font</a:t>
              </a:r>
              <a:r>
                <a:rPr lang="en-US" sz="1330" dirty="0">
                  <a:latin typeface="Open Sans" panose="020B0606030504020204" pitchFamily="34" charset="0"/>
                  <a:ea typeface="Open Sans" panose="020B0606030504020204" pitchFamily="34" charset="0"/>
                  <a:cs typeface="Open Sans" panose="020B0606030504020204" pitchFamily="34" charset="0"/>
                </a:rPr>
                <a:t>. If you need multiple lines of text, you can move the bullet points up and down. </a:t>
              </a:r>
            </a:p>
          </p:txBody>
        </p:sp>
      </p:grpSp>
      <p:grpSp>
        <p:nvGrpSpPr>
          <p:cNvPr id="106" name="Group 105">
            <a:extLst>
              <a:ext uri="{FF2B5EF4-FFF2-40B4-BE49-F238E27FC236}">
                <a16:creationId xmlns:a16="http://schemas.microsoft.com/office/drawing/2014/main" id="{1C6BD15F-0B3F-3E67-1FD0-D4CD18625674}"/>
              </a:ext>
            </a:extLst>
          </p:cNvPr>
          <p:cNvGrpSpPr/>
          <p:nvPr/>
        </p:nvGrpSpPr>
        <p:grpSpPr>
          <a:xfrm>
            <a:off x="9316871" y="2928257"/>
            <a:ext cx="2421381" cy="297004"/>
            <a:chOff x="9296657" y="2907071"/>
            <a:chExt cx="2541088" cy="297004"/>
          </a:xfrm>
        </p:grpSpPr>
        <p:sp>
          <p:nvSpPr>
            <p:cNvPr id="105" name="Rectangle 104">
              <a:extLst>
                <a:ext uri="{FF2B5EF4-FFF2-40B4-BE49-F238E27FC236}">
                  <a16:creationId xmlns:a16="http://schemas.microsoft.com/office/drawing/2014/main" id="{35AE140F-17EE-F1F8-0BAC-6213016847BC}"/>
                </a:ext>
              </a:extLst>
            </p:cNvPr>
            <p:cNvSpPr/>
            <p:nvPr/>
          </p:nvSpPr>
          <p:spPr>
            <a:xfrm>
              <a:off x="9296657" y="2918933"/>
              <a:ext cx="2541088" cy="269027"/>
            </a:xfrm>
            <a:prstGeom prst="rect">
              <a:avLst/>
            </a:prstGeom>
            <a:solidFill>
              <a:srgbClr val="3BBD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823E3057-2756-A0A2-FA40-8CDB8E804157}"/>
                </a:ext>
              </a:extLst>
            </p:cNvPr>
            <p:cNvSpPr txBox="1"/>
            <p:nvPr/>
          </p:nvSpPr>
          <p:spPr>
            <a:xfrm>
              <a:off x="9324988" y="2907071"/>
              <a:ext cx="2427881" cy="297004"/>
            </a:xfrm>
            <a:prstGeom prst="rect">
              <a:avLst/>
            </a:prstGeom>
            <a:noFill/>
          </p:spPr>
          <p:txBody>
            <a:bodyPr wrap="square" rtlCol="0" anchor="ctr">
              <a:spAutoFit/>
            </a:bodyPr>
            <a:lstStyle/>
            <a:p>
              <a:pPr algn="ctr"/>
              <a:r>
                <a:rPr lang="en-US" sz="1330" b="1" dirty="0">
                  <a:latin typeface="Open Sans" panose="020B0606030504020204" pitchFamily="34" charset="0"/>
                  <a:ea typeface="Open Sans" panose="020B0606030504020204" pitchFamily="34" charset="0"/>
                  <a:cs typeface="Open Sans" panose="020B0606030504020204" pitchFamily="34" charset="0"/>
                </a:rPr>
                <a:t>Insert Results Title #3</a:t>
              </a:r>
            </a:p>
          </p:txBody>
        </p:sp>
      </p:grpSp>
      <p:grpSp>
        <p:nvGrpSpPr>
          <p:cNvPr id="119" name="Group 118">
            <a:extLst>
              <a:ext uri="{FF2B5EF4-FFF2-40B4-BE49-F238E27FC236}">
                <a16:creationId xmlns:a16="http://schemas.microsoft.com/office/drawing/2014/main" id="{9E4EDF6D-DD6F-1125-09FF-DB8B5875557A}"/>
              </a:ext>
            </a:extLst>
          </p:cNvPr>
          <p:cNvGrpSpPr/>
          <p:nvPr/>
        </p:nvGrpSpPr>
        <p:grpSpPr>
          <a:xfrm>
            <a:off x="9227904" y="3358901"/>
            <a:ext cx="441409" cy="607936"/>
            <a:chOff x="6409634" y="3429000"/>
            <a:chExt cx="441409" cy="607936"/>
          </a:xfrm>
        </p:grpSpPr>
        <p:pic>
          <p:nvPicPr>
            <p:cNvPr id="120" name="Picture 119" descr="A green rectangle with black background&#10;&#10;Description automatically generated">
              <a:extLst>
                <a:ext uri="{FF2B5EF4-FFF2-40B4-BE49-F238E27FC236}">
                  <a16:creationId xmlns:a16="http://schemas.microsoft.com/office/drawing/2014/main" id="{E0A13BF8-85B2-9D08-EE73-2361F3CA3DC4}"/>
                </a:ext>
              </a:extLst>
            </p:cNvPr>
            <p:cNvPicPr>
              <a:picLocks noChangeAspect="1"/>
            </p:cNvPicPr>
            <p:nvPr/>
          </p:nvPicPr>
          <p:blipFill rotWithShape="1">
            <a:blip r:embed="rId4"/>
            <a:srcRect l="37573" t="19336" r="37339" b="19238"/>
            <a:stretch/>
          </p:blipFill>
          <p:spPr>
            <a:xfrm>
              <a:off x="6409634" y="3429000"/>
              <a:ext cx="441409" cy="607936"/>
            </a:xfrm>
            <a:prstGeom prst="rect">
              <a:avLst/>
            </a:prstGeom>
          </p:spPr>
        </p:pic>
        <p:sp>
          <p:nvSpPr>
            <p:cNvPr id="121" name="TextBox 120">
              <a:extLst>
                <a:ext uri="{FF2B5EF4-FFF2-40B4-BE49-F238E27FC236}">
                  <a16:creationId xmlns:a16="http://schemas.microsoft.com/office/drawing/2014/main" id="{EE20C81B-DAEC-3313-2459-74512F765C03}"/>
                </a:ext>
              </a:extLst>
            </p:cNvPr>
            <p:cNvSpPr txBox="1"/>
            <p:nvPr/>
          </p:nvSpPr>
          <p:spPr>
            <a:xfrm rot="16200000">
              <a:off x="6324076" y="3577525"/>
              <a:ext cx="579738" cy="307777"/>
            </a:xfrm>
            <a:prstGeom prst="rect">
              <a:avLst/>
            </a:prstGeom>
            <a:noFill/>
          </p:spPr>
          <p:txBody>
            <a:bodyPr wrap="square" rtlCol="0">
              <a:spAutoFit/>
            </a:bodyPr>
            <a:lstStyle/>
            <a:p>
              <a:r>
                <a:rPr lang="en-US" sz="1400" b="1" dirty="0"/>
                <a:t>Fig. 5</a:t>
              </a:r>
            </a:p>
          </p:txBody>
        </p:sp>
      </p:grpSp>
      <p:grpSp>
        <p:nvGrpSpPr>
          <p:cNvPr id="111" name="Group 110">
            <a:extLst>
              <a:ext uri="{FF2B5EF4-FFF2-40B4-BE49-F238E27FC236}">
                <a16:creationId xmlns:a16="http://schemas.microsoft.com/office/drawing/2014/main" id="{0D326BB8-C4F6-D8D7-B914-4C7A44FAB868}"/>
              </a:ext>
            </a:extLst>
          </p:cNvPr>
          <p:cNvGrpSpPr/>
          <p:nvPr/>
        </p:nvGrpSpPr>
        <p:grpSpPr>
          <a:xfrm>
            <a:off x="9587460" y="3272875"/>
            <a:ext cx="2157292" cy="906104"/>
            <a:chOff x="6781794" y="2452927"/>
            <a:chExt cx="2174190" cy="857250"/>
          </a:xfrm>
        </p:grpSpPr>
        <p:sp>
          <p:nvSpPr>
            <p:cNvPr id="112" name="Rectangle 111">
              <a:extLst>
                <a:ext uri="{FF2B5EF4-FFF2-40B4-BE49-F238E27FC236}">
                  <a16:creationId xmlns:a16="http://schemas.microsoft.com/office/drawing/2014/main" id="{EE2F5D26-DE67-1A73-BE8E-65B5311807BF}"/>
                </a:ext>
              </a:extLst>
            </p:cNvPr>
            <p:cNvSpPr/>
            <p:nvPr/>
          </p:nvSpPr>
          <p:spPr>
            <a:xfrm>
              <a:off x="6781794" y="2452927"/>
              <a:ext cx="2174190" cy="857250"/>
            </a:xfrm>
            <a:prstGeom prst="rect">
              <a:avLst/>
            </a:prstGeom>
            <a:solidFill>
              <a:srgbClr val="F6F8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F58D5355-6509-B3D9-27FC-ED7FA045216E}"/>
                </a:ext>
              </a:extLst>
            </p:cNvPr>
            <p:cNvSpPr txBox="1"/>
            <p:nvPr/>
          </p:nvSpPr>
          <p:spPr>
            <a:xfrm>
              <a:off x="6951645" y="2557315"/>
              <a:ext cx="1909182" cy="646331"/>
            </a:xfrm>
            <a:prstGeom prst="rect">
              <a:avLst/>
            </a:prstGeom>
            <a:noFill/>
          </p:spPr>
          <p:txBody>
            <a:bodyPr wrap="square" rtlCol="0">
              <a:spAutoFit/>
            </a:bodyPr>
            <a:lstStyle/>
            <a:p>
              <a:pPr algn="ctr"/>
              <a:r>
                <a:rPr lang="en-US" dirty="0"/>
                <a:t>Delete &amp; Paste Photo Here</a:t>
              </a:r>
            </a:p>
          </p:txBody>
        </p:sp>
      </p:grpSp>
      <p:sp>
        <p:nvSpPr>
          <p:cNvPr id="123" name="Text Placeholder 1">
            <a:extLst>
              <a:ext uri="{FF2B5EF4-FFF2-40B4-BE49-F238E27FC236}">
                <a16:creationId xmlns:a16="http://schemas.microsoft.com/office/drawing/2014/main" id="{66AC241A-A15E-EF2D-4D9E-12E2D377864F}"/>
              </a:ext>
            </a:extLst>
          </p:cNvPr>
          <p:cNvSpPr txBox="1">
            <a:spLocks/>
          </p:cNvSpPr>
          <p:nvPr/>
        </p:nvSpPr>
        <p:spPr>
          <a:xfrm>
            <a:off x="9084089" y="6138888"/>
            <a:ext cx="2523978" cy="2638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b="1" dirty="0">
                <a:latin typeface="Open Sans" panose="020B0606030504020204" pitchFamily="34" charset="0"/>
                <a:ea typeface="Open Sans" panose="020B0606030504020204" pitchFamily="34" charset="0"/>
                <a:cs typeface="Open Sans" panose="020B0606030504020204" pitchFamily="34" charset="0"/>
              </a:rPr>
              <a:t>Author, Author, Author, Author, </a:t>
            </a:r>
          </a:p>
        </p:txBody>
      </p:sp>
      <p:sp>
        <p:nvSpPr>
          <p:cNvPr id="124" name="Text Placeholder 1">
            <a:extLst>
              <a:ext uri="{FF2B5EF4-FFF2-40B4-BE49-F238E27FC236}">
                <a16:creationId xmlns:a16="http://schemas.microsoft.com/office/drawing/2014/main" id="{70CEE190-2E3C-1290-6481-AFDD883E4838}"/>
              </a:ext>
            </a:extLst>
          </p:cNvPr>
          <p:cNvSpPr txBox="1">
            <a:spLocks/>
          </p:cNvSpPr>
          <p:nvPr/>
        </p:nvSpPr>
        <p:spPr>
          <a:xfrm>
            <a:off x="7983205" y="6298782"/>
            <a:ext cx="3633336" cy="2638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b="1" dirty="0">
                <a:latin typeface="Open Sans" panose="020B0606030504020204" pitchFamily="34" charset="0"/>
                <a:ea typeface="Open Sans" panose="020B0606030504020204" pitchFamily="34" charset="0"/>
                <a:cs typeface="Open Sans" panose="020B0606030504020204" pitchFamily="34" charset="0"/>
              </a:rPr>
              <a:t>Author, Author, Author, Author, Author, Author </a:t>
            </a:r>
          </a:p>
        </p:txBody>
      </p:sp>
      <p:sp>
        <p:nvSpPr>
          <p:cNvPr id="125" name="Text Placeholder 1">
            <a:extLst>
              <a:ext uri="{FF2B5EF4-FFF2-40B4-BE49-F238E27FC236}">
                <a16:creationId xmlns:a16="http://schemas.microsoft.com/office/drawing/2014/main" id="{2FBC6DB8-B439-89B2-464B-575E1B954684}"/>
              </a:ext>
            </a:extLst>
          </p:cNvPr>
          <p:cNvSpPr txBox="1">
            <a:spLocks/>
          </p:cNvSpPr>
          <p:nvPr/>
        </p:nvSpPr>
        <p:spPr>
          <a:xfrm>
            <a:off x="9133396" y="6451523"/>
            <a:ext cx="2523978" cy="2638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100" i="1" dirty="0">
                <a:latin typeface="Open Sans" panose="020B0606030504020204" pitchFamily="34" charset="0"/>
                <a:ea typeface="Open Sans" panose="020B0606030504020204" pitchFamily="34" charset="0"/>
                <a:cs typeface="Open Sans" panose="020B0606030504020204" pitchFamily="34" charset="0"/>
              </a:rPr>
              <a:t>Department, Location, Country </a:t>
            </a:r>
          </a:p>
        </p:txBody>
      </p:sp>
    </p:spTree>
    <p:extLst>
      <p:ext uri="{BB962C8B-B14F-4D97-AF65-F5344CB8AC3E}">
        <p14:creationId xmlns:p14="http://schemas.microsoft.com/office/powerpoint/2010/main" val="1495943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1A5332-CF03-59CD-C990-9889DEEEF0FF}"/>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372738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96B9A9-BF3A-C4E8-3658-7BBBBD18C2F5}"/>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381D0091-0294-428A-917A-96CF4BD4489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88956300"/>
      </p:ext>
    </p:extLst>
  </p:cSld>
  <p:clrMapOvr>
    <a:masterClrMapping/>
  </p:clrMapOvr>
</p:sld>
</file>

<file path=ppt/theme/theme1.xml><?xml version="1.0" encoding="utf-8"?>
<a:theme xmlns:a="http://schemas.openxmlformats.org/drawingml/2006/main" name="Office Theme">
  <a:themeElements>
    <a:clrScheme name="2023 IGCS Annual Global Meeting">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IGCS 2024">
      <a:dk1>
        <a:srgbClr val="454545"/>
      </a:dk1>
      <a:lt1>
        <a:sysClr val="window" lastClr="FFFFFF"/>
      </a:lt1>
      <a:dk2>
        <a:srgbClr val="000000"/>
      </a:dk2>
      <a:lt2>
        <a:srgbClr val="E7E6E6"/>
      </a:lt2>
      <a:accent1>
        <a:srgbClr val="16B18A"/>
      </a:accent1>
      <a:accent2>
        <a:srgbClr val="FF8200"/>
      </a:accent2>
      <a:accent3>
        <a:srgbClr val="454545"/>
      </a:accent3>
      <a:accent4>
        <a:srgbClr val="6B478F"/>
      </a:accent4>
      <a:accent5>
        <a:srgbClr val="0A87BF"/>
      </a:accent5>
      <a:accent6>
        <a:srgbClr val="FF675D"/>
      </a:accent6>
      <a:hlink>
        <a:srgbClr val="AEADAF"/>
      </a:hlink>
      <a:folHlink>
        <a:srgbClr val="FFC74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ark Gra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814</TotalTime>
  <Words>376</Words>
  <Application>Microsoft Office PowerPoint</Application>
  <PresentationFormat>Widescreen</PresentationFormat>
  <Paragraphs>59</Paragraphs>
  <Slides>6</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vt:i4>
      </vt:variant>
    </vt:vector>
  </HeadingPairs>
  <TitlesOfParts>
    <vt:vector size="17" baseType="lpstr">
      <vt:lpstr>Open Sans Extrabold</vt:lpstr>
      <vt:lpstr>Calibri Light</vt:lpstr>
      <vt:lpstr>Open Sans SemiBold</vt:lpstr>
      <vt:lpstr>Open Sans Extrabold</vt:lpstr>
      <vt:lpstr>Arial</vt:lpstr>
      <vt:lpstr>Raleway</vt:lpstr>
      <vt:lpstr>Calibri</vt:lpstr>
      <vt:lpstr>Open Sans</vt:lpstr>
      <vt:lpstr>Office Theme</vt:lpstr>
      <vt:lpstr>White</vt:lpstr>
      <vt:lpstr>Dark Gray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Valentina Danielsen</dc:creator>
  <cp:lastModifiedBy>Valentina Danielsen</cp:lastModifiedBy>
  <cp:revision>20</cp:revision>
  <dcterms:modified xsi:type="dcterms:W3CDTF">2024-06-10T07:57:11Z</dcterms:modified>
</cp:coreProperties>
</file>