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6"/>
  </p:notesMasterIdLst>
  <p:sldIdLst>
    <p:sldId id="256" r:id="rId2"/>
    <p:sldId id="287" r:id="rId3"/>
    <p:sldId id="288" r:id="rId4"/>
    <p:sldId id="289" r:id="rId5"/>
  </p:sldIdLst>
  <p:sldSz cx="12192000" cy="6858000"/>
  <p:notesSz cx="6858000" cy="9144000"/>
  <p:embeddedFontLst>
    <p:embeddedFont>
      <p:font typeface="Open Sans" pitchFamily="2" charset="0"/>
      <p:regular r:id="rId7"/>
      <p:bold r:id="rId8"/>
      <p:italic r:id="rId9"/>
      <p:boldItalic r:id="rId10"/>
    </p:embeddedFont>
    <p:embeddedFont>
      <p:font typeface="Open Sans Extrabold" pitchFamily="2" charset="0"/>
      <p:bold r:id="rId11"/>
      <p:italic r:id="rId12"/>
      <p:boldItalic r:id="rId13"/>
    </p:embeddedFont>
    <p:embeddedFont>
      <p:font typeface="Raleway" panose="020B00030301010600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19" userDrawn="1">
          <p15:clr>
            <a:srgbClr val="9AA0A6"/>
          </p15:clr>
        </p15:guide>
        <p15:guide id="4" orient="horz" pos="1221" userDrawn="1">
          <p15:clr>
            <a:srgbClr val="9AA0A6"/>
          </p15:clr>
        </p15:guide>
        <p15:guide id="5" orient="horz" pos="2264" userDrawn="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PZwyuQqIb/EA3BJMFu/U4yfn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cy Ehrler" initials="" lastIdx="1" clrIdx="0"/>
  <p:cmAuthor id="1" name="Greg Marchilen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634"/>
    <a:srgbClr val="FFC858"/>
    <a:srgbClr val="2AB18C"/>
    <a:srgbClr val="444444"/>
    <a:srgbClr val="F6F8FC"/>
    <a:srgbClr val="11344A"/>
    <a:srgbClr val="008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6E073-2ACD-4DAC-B439-A858B3308A9F}" v="8" dt="2024-04-10T05:28:13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1"/>
    <p:restoredTop sz="94732"/>
  </p:normalViewPr>
  <p:slideViewPr>
    <p:cSldViewPr snapToGrid="0">
      <p:cViewPr varScale="1">
        <p:scale>
          <a:sx n="105" d="100"/>
          <a:sy n="105" d="100"/>
        </p:scale>
        <p:origin x="1110" y="96"/>
      </p:cViewPr>
      <p:guideLst>
        <p:guide orient="horz" pos="2160"/>
        <p:guide pos="3840"/>
        <p:guide orient="horz" pos="919"/>
        <p:guide orient="horz" pos="1221"/>
        <p:guide orient="horz" pos="2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font" Target="fonts/font4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C3992-B51B-D8F5-54F9-95EA99F84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1708" y="0"/>
            <a:ext cx="5460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6A76CA-7EB6-1770-CE54-D7DCE52C5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190" y="694506"/>
            <a:ext cx="2637585" cy="1031636"/>
          </a:xfrm>
          <a:prstGeom prst="rect">
            <a:avLst/>
          </a:prstGeom>
        </p:spPr>
      </p:pic>
      <p:pic>
        <p:nvPicPr>
          <p:cNvPr id="22" name="Picture 21" descr="A red push pin on a map&#10;&#10;Description automatically generated with low confidence">
            <a:extLst>
              <a:ext uri="{FF2B5EF4-FFF2-40B4-BE49-F238E27FC236}">
                <a16:creationId xmlns:a16="http://schemas.microsoft.com/office/drawing/2014/main" id="{EBE0F25D-D487-95B5-F837-88C6E7389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/>
        </p:blipFill>
        <p:spPr>
          <a:xfrm>
            <a:off x="7738712" y="-29818"/>
            <a:ext cx="4483887" cy="6887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0721B5-F152-CD17-FFC6-022176D62D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6190" y="6010263"/>
            <a:ext cx="2820861" cy="413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0DA6CE-28EB-3428-D4E5-1AD5497FE9F7}"/>
              </a:ext>
            </a:extLst>
          </p:cNvPr>
          <p:cNvSpPr txBox="1"/>
          <p:nvPr userDrawn="1"/>
        </p:nvSpPr>
        <p:spPr>
          <a:xfrm>
            <a:off x="3401790" y="5873185"/>
            <a:ext cx="1701579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33" dirty="0">
                <a:latin typeface="Raleway" panose="020B0503030101060003" pitchFamily="34" charset="77"/>
              </a:rPr>
              <a:t>In</a:t>
            </a:r>
          </a:p>
          <a:p>
            <a:pPr algn="ctr"/>
            <a:r>
              <a:rPr lang="en-US" sz="1333" dirty="0">
                <a:latin typeface="Raleway" panose="020B0503030101060003" pitchFamily="34" charset="77"/>
              </a:rPr>
              <a:t>Collaboration</a:t>
            </a:r>
          </a:p>
          <a:p>
            <a:pPr algn="ctr"/>
            <a:r>
              <a:rPr lang="en-US" sz="13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55900-7109-9396-1C11-829BABB8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462" y="3020826"/>
            <a:ext cx="6450856" cy="1620862"/>
          </a:xfr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picture containing graphics, graphic design, font, clipart&#10;&#10;Description automatically generated">
            <a:extLst>
              <a:ext uri="{FF2B5EF4-FFF2-40B4-BE49-F238E27FC236}">
                <a16:creationId xmlns:a16="http://schemas.microsoft.com/office/drawing/2014/main" id="{956C9DF7-437B-5AC2-42B4-27B0B96CCD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2448" y="5936372"/>
            <a:ext cx="1555568" cy="5813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7CAEC9-7FC8-8E93-A49E-5E80EB6CFE82}"/>
              </a:ext>
            </a:extLst>
          </p:cNvPr>
          <p:cNvSpPr/>
          <p:nvPr userDrawn="1"/>
        </p:nvSpPr>
        <p:spPr>
          <a:xfrm>
            <a:off x="7192060" y="0"/>
            <a:ext cx="546652" cy="6858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57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woo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striped background&#10;&#10;Description automatically generated">
            <a:extLst>
              <a:ext uri="{FF2B5EF4-FFF2-40B4-BE49-F238E27FC236}">
                <a16:creationId xmlns:a16="http://schemas.microsoft.com/office/drawing/2014/main" id="{77D75423-1E4C-DFF1-E015-DF3D28DCD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6663" y="0"/>
            <a:ext cx="445270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1C94-7065-6B81-92D2-63826CD8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37" y="636104"/>
            <a:ext cx="11095323" cy="5224947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E194F5-4C57-4BBC-38E4-7D4BD3F7DE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772283" y="828395"/>
            <a:ext cx="546099" cy="11125471"/>
          </a:xfrm>
          <a:prstGeom prst="rect">
            <a:avLst/>
          </a:prstGeom>
        </p:spPr>
      </p:pic>
      <p:sp>
        <p:nvSpPr>
          <p:cNvPr id="9" name="Google Shape;104;p4">
            <a:extLst>
              <a:ext uri="{FF2B5EF4-FFF2-40B4-BE49-F238E27FC236}">
                <a16:creationId xmlns:a16="http://schemas.microsoft.com/office/drawing/2014/main" id="{EEF07EDC-E2E2-1497-7CEC-AF2CA77C388B}"/>
              </a:ext>
            </a:extLst>
          </p:cNvPr>
          <p:cNvSpPr txBox="1"/>
          <p:nvPr userDrawn="1"/>
        </p:nvSpPr>
        <p:spPr>
          <a:xfrm>
            <a:off x="457084" y="6139380"/>
            <a:ext cx="469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333" b="1" u="none" strike="noStrike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IGCS | 2024 Annual Global Meeting</a:t>
            </a:r>
            <a:endParaRPr sz="1333" b="1" u="none" strike="noStrike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EC5BE20-C9F3-8385-ECD4-A99EC2D1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3641" y="6219215"/>
            <a:ext cx="4988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D2CEF-1CA0-A461-A766-F57AE1426B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61803" y="6273190"/>
            <a:ext cx="3068393" cy="2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910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2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37DF-2EBD-F44F-A3E7-07A63E677791}" type="datetimeFigureOut">
              <a:rPr lang="en-US" smtClean="0"/>
              <a:t>29-May-24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64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7" r:id="rId2"/>
    <p:sldLayoutId id="2147483724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945975-2E49-4532-49EF-EBE004F3A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2FDE85-6252-B6AE-703A-EBA05206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37" y="636105"/>
            <a:ext cx="11095323" cy="616624"/>
          </a:xfrm>
        </p:spPr>
        <p:txBody>
          <a:bodyPr/>
          <a:lstStyle/>
          <a:p>
            <a:r>
              <a:rPr lang="en-GB" dirty="0"/>
              <a:t>Disclosure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5C2FD3-8057-1B1C-947F-05C076191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49474"/>
              </p:ext>
            </p:extLst>
          </p:nvPr>
        </p:nvGraphicFramePr>
        <p:xfrm>
          <a:off x="646176" y="1443800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71184E87-E49F-E9EB-7323-88463780B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55567"/>
              </p:ext>
            </p:extLst>
          </p:nvPr>
        </p:nvGraphicFramePr>
        <p:xfrm>
          <a:off x="646176" y="2327274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 Name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Honoraria/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Expenses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Consulting/ Advisory Board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Funded Research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Royalties/ Patent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Stock Options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Ownership/ Equity Position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Employee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Other 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(please specify)</a:t>
                      </a:r>
                      <a:endParaRPr lang="en-US" sz="900" b="0" i="1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Example: company XYZ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     </a:t>
                      </a:r>
                      <a:endParaRPr lang="en-US" sz="1200" dirty="0"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40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2D3BD-9EDD-2D1C-2E48-1A570806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7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254D54-B204-4C48-BD49-682D8DF78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6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3 IGCS Annual Global Meet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49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Open Sans Extrabold</vt:lpstr>
      <vt:lpstr>Arial</vt:lpstr>
      <vt:lpstr>Calibri Light</vt:lpstr>
      <vt:lpstr>Raleway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Danielsen</dc:creator>
  <cp:lastModifiedBy>Valentina Danielsen</cp:lastModifiedBy>
  <cp:revision>18</cp:revision>
  <dcterms:modified xsi:type="dcterms:W3CDTF">2024-05-29T02:25:40Z</dcterms:modified>
</cp:coreProperties>
</file>