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sldIdLst>
    <p:sldId id="284" r:id="rId3"/>
    <p:sldId id="256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B5B8F8-C39F-4191-AC66-C33C74532244}" v="2" dt="2023-05-30T07:05:01.2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microsoft.com/office/2016/11/relationships/changesInfo" Target="changesInfos/changesInfo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a Danielsen" userId="51b97715-8abb-4f69-ab2e-d824627b0b4b" providerId="ADAL" clId="{C1B5B8F8-C39F-4191-AC66-C33C74532244}"/>
    <pc:docChg chg="custSel addSld modSld">
      <pc:chgData name="Valentina Danielsen" userId="51b97715-8abb-4f69-ab2e-d824627b0b4b" providerId="ADAL" clId="{C1B5B8F8-C39F-4191-AC66-C33C74532244}" dt="2023-05-30T07:05:17.595" v="5" actId="680"/>
      <pc:docMkLst>
        <pc:docMk/>
      </pc:docMkLst>
      <pc:sldChg chg="addSp delSp modSp mod">
        <pc:chgData name="Valentina Danielsen" userId="51b97715-8abb-4f69-ab2e-d824627b0b4b" providerId="ADAL" clId="{C1B5B8F8-C39F-4191-AC66-C33C74532244}" dt="2023-05-30T07:05:07.925" v="4" actId="1076"/>
        <pc:sldMkLst>
          <pc:docMk/>
          <pc:sldMk cId="1411815147" sldId="256"/>
        </pc:sldMkLst>
        <pc:spChg chg="del">
          <ac:chgData name="Valentina Danielsen" userId="51b97715-8abb-4f69-ab2e-d824627b0b4b" providerId="ADAL" clId="{C1B5B8F8-C39F-4191-AC66-C33C74532244}" dt="2023-05-30T07:04:33.745" v="0" actId="478"/>
          <ac:spMkLst>
            <pc:docMk/>
            <pc:sldMk cId="1411815147" sldId="256"/>
            <ac:spMk id="5" creationId="{0511C632-5E78-8979-1543-50AA49A3BBE4}"/>
          </ac:spMkLst>
        </pc:spChg>
        <pc:graphicFrameChg chg="add mod">
          <ac:chgData name="Valentina Danielsen" userId="51b97715-8abb-4f69-ab2e-d824627b0b4b" providerId="ADAL" clId="{C1B5B8F8-C39F-4191-AC66-C33C74532244}" dt="2023-05-30T07:04:55.984" v="2" actId="1076"/>
          <ac:graphicFrameMkLst>
            <pc:docMk/>
            <pc:sldMk cId="1411815147" sldId="256"/>
            <ac:graphicFrameMk id="2" creationId="{3A74A7F1-F252-2132-9631-3A418BF748F5}"/>
          </ac:graphicFrameMkLst>
        </pc:graphicFrameChg>
        <pc:graphicFrameChg chg="add mod">
          <ac:chgData name="Valentina Danielsen" userId="51b97715-8abb-4f69-ab2e-d824627b0b4b" providerId="ADAL" clId="{C1B5B8F8-C39F-4191-AC66-C33C74532244}" dt="2023-05-30T07:05:07.925" v="4" actId="1076"/>
          <ac:graphicFrameMkLst>
            <pc:docMk/>
            <pc:sldMk cId="1411815147" sldId="256"/>
            <ac:graphicFrameMk id="3" creationId="{D23C6C4C-0485-7B0C-4966-BCB9A80A7579}"/>
          </ac:graphicFrameMkLst>
        </pc:graphicFrameChg>
      </pc:sldChg>
      <pc:sldChg chg="new">
        <pc:chgData name="Valentina Danielsen" userId="51b97715-8abb-4f69-ab2e-d824627b0b4b" providerId="ADAL" clId="{C1B5B8F8-C39F-4191-AC66-C33C74532244}" dt="2023-05-30T07:05:17.595" v="5" actId="680"/>
        <pc:sldMkLst>
          <pc:docMk/>
          <pc:sldMk cId="356624722" sldId="28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8B4DC-54BE-16E8-013C-47028D57AB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91D71E-8B00-9042-8D8B-541C815E32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74374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8B4DC-54BE-16E8-013C-47028D57AB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962" y="406399"/>
            <a:ext cx="9144000" cy="2843427"/>
          </a:xfrm>
          <a:prstGeom prst="rect">
            <a:avLst/>
          </a:prstGeom>
        </p:spPr>
        <p:txBody>
          <a:bodyPr anchor="b"/>
          <a:lstStyle>
            <a:lvl1pPr algn="ctr">
              <a:defRPr sz="4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91D71E-8B00-9042-8D8B-541C815E32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962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7667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907B8-D8DF-19DA-CD02-B0939E2F5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33BED-F745-3D58-D5F3-072157682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1247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4636C-02AE-8FD9-6CEC-2A43C12C1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BE537-4A88-6D3D-8171-B8703D537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2176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9D2A3-CD0F-5854-A2A0-6157FD6B5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19FEC-7900-E8F0-FC22-3890E0FE26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D0176E-F799-F491-870B-BABCC8AE8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9786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6A12B-9434-C4A3-53C1-7250B09FE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9C027A-E6D4-2617-F21E-32EB8BF3E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CB250A-E226-FBBD-B701-DB4C122175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4EA48-199A-396F-EDED-5CA32B32BD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1DBC0B-DBA7-03D4-1DD8-BCF0572637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6065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C8187-7ED7-1F7B-031B-847A97B51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6248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933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00F92-B2BD-62FC-5ABE-573A0E682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FE773-6866-4740-338B-5E7826FC5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1EE87B-8AFB-1ACF-40BF-99112E67E2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8411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urple swoosh-lower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2">
            <a:extLst>
              <a:ext uri="{FF2B5EF4-FFF2-40B4-BE49-F238E27FC236}">
                <a16:creationId xmlns:a16="http://schemas.microsoft.com/office/drawing/2014/main" id="{FFB74BB9-8571-7CF1-20B5-4EEA7A44ED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91609" y="4306986"/>
            <a:ext cx="5800391" cy="255101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1C94-7065-6B81-92D2-63826CD8E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337" y="636104"/>
            <a:ext cx="11095323" cy="5224947"/>
          </a:xfrm>
        </p:spPr>
        <p:txBody>
          <a:bodyPr/>
          <a:lstStyle>
            <a:lvl1pPr marL="0" indent="0">
              <a:buNone/>
              <a:defRPr sz="32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37724F-EE21-9EF1-F335-9D892846A9B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9689042" y="6325981"/>
            <a:ext cx="2245622" cy="308104"/>
          </a:xfrm>
          <a:prstGeom prst="rect">
            <a:avLst/>
          </a:prstGeom>
        </p:spPr>
      </p:pic>
      <p:sp>
        <p:nvSpPr>
          <p:cNvPr id="7" name="Google Shape;104;p4">
            <a:extLst>
              <a:ext uri="{FF2B5EF4-FFF2-40B4-BE49-F238E27FC236}">
                <a16:creationId xmlns:a16="http://schemas.microsoft.com/office/drawing/2014/main" id="{35D64FE6-5E35-3569-80CF-22B3A8127C24}"/>
              </a:ext>
            </a:extLst>
          </p:cNvPr>
          <p:cNvSpPr txBox="1"/>
          <p:nvPr userDrawn="1"/>
        </p:nvSpPr>
        <p:spPr>
          <a:xfrm>
            <a:off x="480391" y="6217633"/>
            <a:ext cx="46988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" sz="1333" b="1" u="none" strike="noStrike" cap="none" dirty="0">
                <a:solidFill>
                  <a:srgbClr val="22222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IGCS | 2023 Annual Global Meeting</a:t>
            </a:r>
            <a:endParaRPr sz="1333" b="1" u="none" strike="noStrike" cap="none" dirty="0">
              <a:solidFill>
                <a:srgbClr val="22222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754241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8C6F59-5A90-CF30-2ADE-83188B3C2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2D717-2D39-DAC0-1DC9-B36D818C2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22">
            <a:extLst>
              <a:ext uri="{FF2B5EF4-FFF2-40B4-BE49-F238E27FC236}">
                <a16:creationId xmlns:a16="http://schemas.microsoft.com/office/drawing/2014/main" id="{27CF6860-6088-3098-42A0-9566490CA4F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91609" y="4306986"/>
            <a:ext cx="5800391" cy="255101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A12F79E-949D-2985-0D6A-8BCBD36183E3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rcRect/>
          <a:stretch>
            <a:fillRect/>
          </a:stretch>
        </p:blipFill>
        <p:spPr>
          <a:xfrm>
            <a:off x="9689042" y="6325981"/>
            <a:ext cx="2245622" cy="308104"/>
          </a:xfrm>
          <a:prstGeom prst="rect">
            <a:avLst/>
          </a:prstGeom>
        </p:spPr>
      </p:pic>
      <p:sp>
        <p:nvSpPr>
          <p:cNvPr id="11" name="Google Shape;104;p4">
            <a:extLst>
              <a:ext uri="{FF2B5EF4-FFF2-40B4-BE49-F238E27FC236}">
                <a16:creationId xmlns:a16="http://schemas.microsoft.com/office/drawing/2014/main" id="{0BFC1F63-2EDF-9FA8-48EC-11BD8F1F396E}"/>
              </a:ext>
            </a:extLst>
          </p:cNvPr>
          <p:cNvSpPr txBox="1"/>
          <p:nvPr userDrawn="1"/>
        </p:nvSpPr>
        <p:spPr>
          <a:xfrm>
            <a:off x="480391" y="6217633"/>
            <a:ext cx="46988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" sz="1333" b="1" u="none" strike="noStrike" cap="none" dirty="0">
                <a:solidFill>
                  <a:srgbClr val="22222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IGCS | 2023 Annual Global Meeting</a:t>
            </a:r>
            <a:endParaRPr sz="1333" b="1" u="none" strike="noStrike" cap="none" dirty="0">
              <a:solidFill>
                <a:srgbClr val="22222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795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8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2">
            <a:extLst>
              <a:ext uri="{FF2B5EF4-FFF2-40B4-BE49-F238E27FC236}">
                <a16:creationId xmlns:a16="http://schemas.microsoft.com/office/drawing/2014/main" id="{D3088186-9ACF-CC48-4CFC-9785784BF2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91609" y="4306986"/>
            <a:ext cx="5800391" cy="2551014"/>
          </a:xfrm>
          <a:prstGeom prst="rect">
            <a:avLst/>
          </a:prstGeom>
        </p:spPr>
      </p:pic>
      <p:pic>
        <p:nvPicPr>
          <p:cNvPr id="12" name="Picture 11" descr="A picture containing qr code&#10;&#10;Description automatically generated">
            <a:extLst>
              <a:ext uri="{FF2B5EF4-FFF2-40B4-BE49-F238E27FC236}">
                <a16:creationId xmlns:a16="http://schemas.microsoft.com/office/drawing/2014/main" id="{BBCBC423-6D57-1DAB-F2D4-86344EF7F56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9423" y="6080952"/>
            <a:ext cx="3484605" cy="636720"/>
          </a:xfrm>
          <a:prstGeom prst="rect">
            <a:avLst/>
          </a:prstGeom>
        </p:spPr>
      </p:pic>
      <p:sp>
        <p:nvSpPr>
          <p:cNvPr id="16" name="Google Shape;104;p4">
            <a:extLst>
              <a:ext uri="{FF2B5EF4-FFF2-40B4-BE49-F238E27FC236}">
                <a16:creationId xmlns:a16="http://schemas.microsoft.com/office/drawing/2014/main" id="{E44D0FF0-C0F2-988A-5E71-D508BBD11AA0}"/>
              </a:ext>
            </a:extLst>
          </p:cNvPr>
          <p:cNvSpPr txBox="1"/>
          <p:nvPr userDrawn="1"/>
        </p:nvSpPr>
        <p:spPr>
          <a:xfrm>
            <a:off x="480391" y="6217633"/>
            <a:ext cx="46988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" sz="1333" b="1" u="none" strike="noStrike" cap="none" dirty="0">
                <a:solidFill>
                  <a:srgbClr val="22222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IGCS | 2023 Annual Global Meeting</a:t>
            </a:r>
            <a:endParaRPr sz="1333" b="1" u="none" strike="noStrike" cap="none" dirty="0">
              <a:solidFill>
                <a:srgbClr val="22222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Arial"/>
            </a:endParaRPr>
          </a:p>
        </p:txBody>
      </p:sp>
      <p:pic>
        <p:nvPicPr>
          <p:cNvPr id="2" name="Picture 22">
            <a:extLst>
              <a:ext uri="{FF2B5EF4-FFF2-40B4-BE49-F238E27FC236}">
                <a16:creationId xmlns:a16="http://schemas.microsoft.com/office/drawing/2014/main" id="{03193974-02EF-98F6-5145-8BE286731EF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0" y="0"/>
            <a:ext cx="5800391" cy="255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01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ABD86F-6B5B-5DEB-9728-C8E64C2BD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1767" y="488095"/>
            <a:ext cx="10268465" cy="3027404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Title Slide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4F55345-DEF0-1DBA-0C8F-4221EAA8F9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2681" y="3669959"/>
            <a:ext cx="10268465" cy="2069757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Presenter Name</a:t>
            </a:r>
          </a:p>
        </p:txBody>
      </p:sp>
    </p:spTree>
    <p:extLst>
      <p:ext uri="{BB962C8B-B14F-4D97-AF65-F5344CB8AC3E}">
        <p14:creationId xmlns:p14="http://schemas.microsoft.com/office/powerpoint/2010/main" val="2422371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DD0EE3-38D6-4B3D-BD9F-7C923A193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Disclosure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74A7F1-F252-2132-9631-3A418BF748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616400"/>
              </p:ext>
            </p:extLst>
          </p:nvPr>
        </p:nvGraphicFramePr>
        <p:xfrm>
          <a:off x="838200" y="1690688"/>
          <a:ext cx="4300538" cy="579438"/>
        </p:xfrm>
        <a:graphic>
          <a:graphicData uri="http://schemas.openxmlformats.org/drawingml/2006/table">
            <a:tbl>
              <a:tblPr/>
              <a:tblGrid>
                <a:gridCol w="426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No, nothing to disclose </a:t>
                      </a: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Yes, please specify: </a:t>
                      </a: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Content Placeholder 10">
            <a:extLst>
              <a:ext uri="{FF2B5EF4-FFF2-40B4-BE49-F238E27FC236}">
                <a16:creationId xmlns:a16="http://schemas.microsoft.com/office/drawing/2014/main" id="{D23C6C4C-0485-7B0C-4966-BCB9A80A757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23370127"/>
              </p:ext>
            </p:extLst>
          </p:nvPr>
        </p:nvGraphicFramePr>
        <p:xfrm>
          <a:off x="838200" y="2555874"/>
          <a:ext cx="8686800" cy="1746251"/>
        </p:xfrm>
        <a:graphic>
          <a:graphicData uri="http://schemas.openxmlformats.org/drawingml/2006/table">
            <a:tbl>
              <a:tblPr/>
              <a:tblGrid>
                <a:gridCol w="2115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6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9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9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7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16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11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Company Name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Honoraria/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Expenses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Consulting/ Advisory Board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Funded Research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Royalties/ Patent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Stock Options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Ownership/ Equity Position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Employee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Other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(please specify)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Example: company XYZ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815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9260B-6EEE-3972-6120-618560B5D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14B01-1C0F-6F0F-EFA6-F1D6784BC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71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DE235-C450-5EDD-95C5-A7AE5E671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D161C-A897-480E-0284-D78DF8892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24722"/>
      </p:ext>
    </p:extLst>
  </p:cSld>
  <p:clrMapOvr>
    <a:masterClrMapping/>
  </p:clrMapOvr>
</p:sld>
</file>

<file path=ppt/theme/theme1.xml><?xml version="1.0" encoding="utf-8"?>
<a:theme xmlns:a="http://schemas.openxmlformats.org/drawingml/2006/main" name="01_Slide Ma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53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Open Sans</vt:lpstr>
      <vt:lpstr>01_Slide Master</vt:lpstr>
      <vt:lpstr>Title Slide</vt:lpstr>
      <vt:lpstr>Title Slide</vt:lpstr>
      <vt:lpstr>Disclosure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Ashley Johnson</dc:creator>
  <cp:lastModifiedBy>Valentina Danielsen</cp:lastModifiedBy>
  <cp:revision>5</cp:revision>
  <dcterms:created xsi:type="dcterms:W3CDTF">2022-12-08T20:31:33Z</dcterms:created>
  <dcterms:modified xsi:type="dcterms:W3CDTF">2023-05-30T07:05:19Z</dcterms:modified>
</cp:coreProperties>
</file>