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E6E"/>
    <a:srgbClr val="0087BE"/>
    <a:srgbClr val="F5E6ED"/>
    <a:srgbClr val="0AB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A823F0-5EF8-4526-A458-2445A3A92BAE}" v="2" dt="2022-11-21T08:46:04.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p:scale>
          <a:sx n="33" d="100"/>
          <a:sy n="33" d="100"/>
        </p:scale>
        <p:origin x="153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a Danielsen" userId="51b97715-8abb-4f69-ab2e-d824627b0b4b" providerId="ADAL" clId="{C6673BEE-DCB7-49EA-9F7B-9CB481B18A18}"/>
    <pc:docChg chg="modSld">
      <pc:chgData name="Valentina Danielsen" userId="51b97715-8abb-4f69-ab2e-d824627b0b4b" providerId="ADAL" clId="{C6673BEE-DCB7-49EA-9F7B-9CB481B18A18}" dt="2022-11-21T08:47:54.916" v="1" actId="208"/>
      <pc:docMkLst>
        <pc:docMk/>
      </pc:docMkLst>
      <pc:sldChg chg="modSp mod">
        <pc:chgData name="Valentina Danielsen" userId="51b97715-8abb-4f69-ab2e-d824627b0b4b" providerId="ADAL" clId="{C6673BEE-DCB7-49EA-9F7B-9CB481B18A18}" dt="2022-11-21T08:47:54.916" v="1" actId="208"/>
        <pc:sldMkLst>
          <pc:docMk/>
          <pc:sldMk cId="2673058770" sldId="257"/>
        </pc:sldMkLst>
        <pc:spChg chg="mod">
          <ac:chgData name="Valentina Danielsen" userId="51b97715-8abb-4f69-ab2e-d824627b0b4b" providerId="ADAL" clId="{C6673BEE-DCB7-49EA-9F7B-9CB481B18A18}" dt="2022-11-21T08:47:54.916" v="1" actId="208"/>
          <ac:spMkLst>
            <pc:docMk/>
            <pc:sldMk cId="2673058770" sldId="257"/>
            <ac:spMk id="2" creationId="{79BBD888-E45A-7A02-A21C-C821C84861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31/05/2023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31/05/2023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31/05/2023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31/05/2023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31/05/2023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31/05/2023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31/05/2023</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BBD888-E45A-7A02-A21C-C821C8486140}"/>
              </a:ext>
            </a:extLst>
          </p:cNvPr>
          <p:cNvSpPr/>
          <p:nvPr/>
        </p:nvSpPr>
        <p:spPr>
          <a:xfrm>
            <a:off x="0" y="1129765"/>
            <a:ext cx="32380302" cy="3523128"/>
          </a:xfrm>
          <a:prstGeom prst="rect">
            <a:avLst/>
          </a:prstGeom>
          <a:solidFill>
            <a:srgbClr val="153E6E"/>
          </a:solidFill>
          <a:ln>
            <a:solidFill>
              <a:srgbClr val="153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23</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3264752"/>
            <a:ext cx="17717978"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2400">
                <a:latin typeface="Arial"/>
                <a:ea typeface="Arial"/>
                <a:cs typeface="Arial"/>
                <a:sym typeface="Arial"/>
              </a:defRPr>
            </a:lvl1pPr>
          </a:lstStyle>
          <a:p>
            <a:r>
              <a:rPr sz="4400" dirty="0">
                <a:solidFill>
                  <a:srgbClr val="F5E6ED"/>
                </a:solidFill>
              </a:rPr>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595509"/>
            <a:ext cx="15436425" cy="123110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3200" b="1">
                <a:latin typeface="Arial"/>
                <a:ea typeface="Arial"/>
                <a:cs typeface="Arial"/>
                <a:sym typeface="Arial"/>
              </a:defRPr>
            </a:lvl1pPr>
          </a:lstStyle>
          <a:p>
            <a:r>
              <a:rPr lang="de-DE" sz="8000" dirty="0">
                <a:solidFill>
                  <a:srgbClr val="F5E6ED"/>
                </a:solidFill>
              </a:rPr>
              <a:t>This </a:t>
            </a:r>
            <a:r>
              <a:rPr lang="de-DE" sz="8000" dirty="0" err="1">
                <a:solidFill>
                  <a:srgbClr val="F5E6ED"/>
                </a:solidFill>
              </a:rPr>
              <a:t>could</a:t>
            </a:r>
            <a:r>
              <a:rPr lang="de-DE" sz="8000" dirty="0">
                <a:solidFill>
                  <a:srgbClr val="F5E6ED"/>
                </a:solidFill>
              </a:rPr>
              <a:t> </a:t>
            </a:r>
            <a:r>
              <a:rPr lang="de-DE" sz="8000" dirty="0" err="1">
                <a:solidFill>
                  <a:srgbClr val="F5E6ED"/>
                </a:solidFill>
              </a:rPr>
              <a:t>be</a:t>
            </a:r>
            <a:r>
              <a:rPr lang="de-DE" sz="8000" dirty="0">
                <a:solidFill>
                  <a:srgbClr val="F5E6ED"/>
                </a:solidFill>
              </a:rPr>
              <a:t> </a:t>
            </a:r>
            <a:r>
              <a:rPr lang="de-DE" sz="8000" dirty="0" err="1">
                <a:solidFill>
                  <a:srgbClr val="F5E6ED"/>
                </a:solidFill>
              </a:rPr>
              <a:t>the</a:t>
            </a:r>
            <a:r>
              <a:rPr lang="de-DE" sz="8000" dirty="0">
                <a:solidFill>
                  <a:srgbClr val="F5E6ED"/>
                </a:solidFill>
              </a:rPr>
              <a:t> p</a:t>
            </a:r>
            <a:r>
              <a:rPr sz="8000" dirty="0" err="1">
                <a:solidFill>
                  <a:srgbClr val="F5E6ED"/>
                </a:solidFill>
              </a:rPr>
              <a:t>oster</a:t>
            </a:r>
            <a:r>
              <a:rPr sz="8000" dirty="0">
                <a:solidFill>
                  <a:srgbClr val="F5E6ED"/>
                </a:solidFill>
              </a:rPr>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6309618"/>
          </a:xfrm>
          <a:prstGeom prst="rect">
            <a:avLst/>
          </a:prstGeom>
          <a:solidFill>
            <a:schemeClr val="accent3">
              <a:lumOff val="44000"/>
            </a:schemeClr>
          </a:solidFill>
          <a:ln w="25400">
            <a:solidFill>
              <a:srgbClr val="153E6E"/>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noFill/>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de6cfe0c-92ca-421e-a8d3-899ebb85741a">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4ED924EE9203CA409AF66D06AE7E7943" ma:contentTypeVersion="14" ma:contentTypeDescription="" ma:contentTypeScope="" ma:versionID="df611ab8094c8922361d995d86d49f52">
  <xsd:schema xmlns:xsd="http://www.w3.org/2001/XMLSchema" xmlns:xs="http://www.w3.org/2001/XMLSchema" xmlns:p="http://schemas.microsoft.com/office/2006/metadata/properties" xmlns:ns1="http://schemas.microsoft.com/sharepoint/v3" xmlns:ns2="eb3f7de7-c935-4ca6-a12c-1f73773710ec" xmlns:ns3="de6cfe0c-92ca-421e-a8d3-899ebb85741a" targetNamespace="http://schemas.microsoft.com/office/2006/metadata/properties" ma:root="true" ma:fieldsID="371ecdae9133933470f8b5c9ab8d0db9" ns1:_="" ns2:_="" ns3:_="">
    <xsd:import namespace="http://schemas.microsoft.com/sharepoint/v3"/>
    <xsd:import namespace="eb3f7de7-c935-4ca6-a12c-1f73773710ec"/>
    <xsd:import namespace="de6cfe0c-92ca-421e-a8d3-899ebb85741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e6cfe0c-92ca-421e-a8d3-899ebb85741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LengthInSeconds" ma:index="2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6A0AA6-2BD7-4DBE-AC42-B003EBA5D58F}">
  <ds:schemaRefs>
    <ds:schemaRef ds:uri="http://purl.org/dc/terms/"/>
    <ds:schemaRef ds:uri="de6cfe0c-92ca-421e-a8d3-899ebb85741a"/>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schemas.microsoft.com/sharepoint/v3"/>
    <ds:schemaRef ds:uri="http://schemas.openxmlformats.org/package/2006/metadata/core-properties"/>
    <ds:schemaRef ds:uri="eb3f7de7-c935-4ca6-a12c-1f73773710ec"/>
    <ds:schemaRef ds:uri="http://www.w3.org/XML/1998/namespace"/>
  </ds:schemaRefs>
</ds:datastoreItem>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BEC56231-51FD-46DB-8BE4-27330A350F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de6cfe0c-92ca-421e-a8d3-899ebb8574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Valentina Danielsen</cp:lastModifiedBy>
  <cp:revision>3</cp:revision>
  <dcterms:created xsi:type="dcterms:W3CDTF">2022-05-09T13:50:47Z</dcterms:created>
  <dcterms:modified xsi:type="dcterms:W3CDTF">2023-05-31T10:06:32Z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0x01010037EA2DD516505C4D92B92F8677CFB685004ED924EE9203CA409AF66D06AE7E7943</vt:lpwstr>
  </property>
  <property fmtid="{D5CDD505-2E9C-101B-9397-08002B2CF9AE}" pid="3" name="MediaServiceImageTags">
    <vt:lpwstr/>
  </property>
</Properties>
</file>