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sldIdLst>
    <p:sldId id="257" r:id="rId5"/>
  </p:sldIdLst>
  <p:sldSz cx="32399288" cy="43200638"/>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53E6E"/>
    <a:srgbClr val="0087BE"/>
    <a:srgbClr val="F5E6ED"/>
    <a:srgbClr val="0ABBE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6A823F0-5EF8-4526-A458-2445A3A92BAE}" v="2" dt="2022-11-21T08:46:04.66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73" autoAdjust="0"/>
  </p:normalViewPr>
  <p:slideViewPr>
    <p:cSldViewPr snapToGrid="0">
      <p:cViewPr>
        <p:scale>
          <a:sx n="33" d="100"/>
          <a:sy n="33" d="100"/>
        </p:scale>
        <p:origin x="1536" y="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slide" Target="slides/slide1.xml"/><Relationship Id="rId10"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Valentina Danielsen" userId="51b97715-8abb-4f69-ab2e-d824627b0b4b" providerId="ADAL" clId="{C6673BEE-DCB7-49EA-9F7B-9CB481B18A18}"/>
    <pc:docChg chg="modSld">
      <pc:chgData name="Valentina Danielsen" userId="51b97715-8abb-4f69-ab2e-d824627b0b4b" providerId="ADAL" clId="{C6673BEE-DCB7-49EA-9F7B-9CB481B18A18}" dt="2022-11-21T08:47:54.916" v="1" actId="208"/>
      <pc:docMkLst>
        <pc:docMk/>
      </pc:docMkLst>
      <pc:sldChg chg="modSp mod">
        <pc:chgData name="Valentina Danielsen" userId="51b97715-8abb-4f69-ab2e-d824627b0b4b" providerId="ADAL" clId="{C6673BEE-DCB7-49EA-9F7B-9CB481B18A18}" dt="2022-11-21T08:47:54.916" v="1" actId="208"/>
        <pc:sldMkLst>
          <pc:docMk/>
          <pc:sldMk cId="2673058770" sldId="257"/>
        </pc:sldMkLst>
        <pc:spChg chg="mod">
          <ac:chgData name="Valentina Danielsen" userId="51b97715-8abb-4f69-ab2e-d824627b0b4b" providerId="ADAL" clId="{C6673BEE-DCB7-49EA-9F7B-9CB481B18A18}" dt="2022-11-21T08:47:54.916" v="1" actId="208"/>
          <ac:spMkLst>
            <pc:docMk/>
            <pc:sldMk cId="2673058770" sldId="257"/>
            <ac:spMk id="2" creationId="{79BBD888-E45A-7A02-A21C-C821C848614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29947" y="7070108"/>
            <a:ext cx="27539395" cy="15040222"/>
          </a:xfrm>
        </p:spPr>
        <p:txBody>
          <a:bodyPr anchor="b"/>
          <a:lstStyle>
            <a:lvl1pPr algn="ctr">
              <a:defRPr sz="21259"/>
            </a:lvl1pPr>
          </a:lstStyle>
          <a:p>
            <a:r>
              <a:rPr lang="en-US"/>
              <a:t>Click to edit Master title style</a:t>
            </a:r>
            <a:endParaRPr lang="en-US" dirty="0"/>
          </a:p>
        </p:txBody>
      </p:sp>
      <p:sp>
        <p:nvSpPr>
          <p:cNvPr id="3" name="Subtitle 2"/>
          <p:cNvSpPr>
            <a:spLocks noGrp="1"/>
          </p:cNvSpPr>
          <p:nvPr>
            <p:ph type="subTitle" idx="1"/>
          </p:nvPr>
        </p:nvSpPr>
        <p:spPr>
          <a:xfrm>
            <a:off x="4049911" y="22690338"/>
            <a:ext cx="24299466" cy="10430151"/>
          </a:xfrm>
        </p:spPr>
        <p:txBody>
          <a:bodyPr/>
          <a:lstStyle>
            <a:lvl1pPr marL="0" indent="0" algn="ctr">
              <a:buNone/>
              <a:defRPr sz="8504"/>
            </a:lvl1pPr>
            <a:lvl2pPr marL="1619951" indent="0" algn="ctr">
              <a:buNone/>
              <a:defRPr sz="7086"/>
            </a:lvl2pPr>
            <a:lvl3pPr marL="3239902" indent="0" algn="ctr">
              <a:buNone/>
              <a:defRPr sz="6378"/>
            </a:lvl3pPr>
            <a:lvl4pPr marL="4859853" indent="0" algn="ctr">
              <a:buNone/>
              <a:defRPr sz="5669"/>
            </a:lvl4pPr>
            <a:lvl5pPr marL="6479804" indent="0" algn="ctr">
              <a:buNone/>
              <a:defRPr sz="5669"/>
            </a:lvl5pPr>
            <a:lvl6pPr marL="8099755" indent="0" algn="ctr">
              <a:buNone/>
              <a:defRPr sz="5669"/>
            </a:lvl6pPr>
            <a:lvl7pPr marL="9719706" indent="0" algn="ctr">
              <a:buNone/>
              <a:defRPr sz="5669"/>
            </a:lvl7pPr>
            <a:lvl8pPr marL="11339657" indent="0" algn="ctr">
              <a:buNone/>
              <a:defRPr sz="5669"/>
            </a:lvl8pPr>
            <a:lvl9pPr marL="12959608" indent="0" algn="ctr">
              <a:buNone/>
              <a:defRPr sz="5669"/>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4532E13-7464-4BFE-BD7A-0D3048DFB3B8}" type="datetimeFigureOut">
              <a:rPr lang="en-GB" smtClean="0"/>
              <a:t>31/05/2023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05993E6-FFA7-429C-8B36-9C1CEDE512E0}" type="slidenum">
              <a:rPr lang="en-GB" smtClean="0"/>
              <a:t>‹#›</a:t>
            </a:fld>
            <a:endParaRPr lang="en-GB"/>
          </a:p>
        </p:txBody>
      </p:sp>
    </p:spTree>
    <p:extLst>
      <p:ext uri="{BB962C8B-B14F-4D97-AF65-F5344CB8AC3E}">
        <p14:creationId xmlns:p14="http://schemas.microsoft.com/office/powerpoint/2010/main" val="13911489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4532E13-7464-4BFE-BD7A-0D3048DFB3B8}" type="datetimeFigureOut">
              <a:rPr lang="en-GB" smtClean="0"/>
              <a:t>31/05/2023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05993E6-FFA7-429C-8B36-9C1CEDE512E0}" type="slidenum">
              <a:rPr lang="en-GB" smtClean="0"/>
              <a:t>‹#›</a:t>
            </a:fld>
            <a:endParaRPr lang="en-GB"/>
          </a:p>
        </p:txBody>
      </p:sp>
    </p:spTree>
    <p:extLst>
      <p:ext uri="{BB962C8B-B14F-4D97-AF65-F5344CB8AC3E}">
        <p14:creationId xmlns:p14="http://schemas.microsoft.com/office/powerpoint/2010/main" val="13867855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185742" y="2300034"/>
            <a:ext cx="6986096" cy="366105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27453" y="2300034"/>
            <a:ext cx="20553298" cy="366105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4532E13-7464-4BFE-BD7A-0D3048DFB3B8}" type="datetimeFigureOut">
              <a:rPr lang="en-GB" smtClean="0"/>
              <a:t>31/05/2023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05993E6-FFA7-429C-8B36-9C1CEDE512E0}" type="slidenum">
              <a:rPr lang="en-GB" smtClean="0"/>
              <a:t>‹#›</a:t>
            </a:fld>
            <a:endParaRPr lang="en-GB"/>
          </a:p>
        </p:txBody>
      </p:sp>
    </p:spTree>
    <p:extLst>
      <p:ext uri="{BB962C8B-B14F-4D97-AF65-F5344CB8AC3E}">
        <p14:creationId xmlns:p14="http://schemas.microsoft.com/office/powerpoint/2010/main" val="35361608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4532E13-7464-4BFE-BD7A-0D3048DFB3B8}" type="datetimeFigureOut">
              <a:rPr lang="en-GB" smtClean="0"/>
              <a:t>31/05/2023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05993E6-FFA7-429C-8B36-9C1CEDE512E0}" type="slidenum">
              <a:rPr lang="en-GB" smtClean="0"/>
              <a:t>‹#›</a:t>
            </a:fld>
            <a:endParaRPr lang="en-GB"/>
          </a:p>
        </p:txBody>
      </p:sp>
    </p:spTree>
    <p:extLst>
      <p:ext uri="{BB962C8B-B14F-4D97-AF65-F5344CB8AC3E}">
        <p14:creationId xmlns:p14="http://schemas.microsoft.com/office/powerpoint/2010/main" val="26472907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10578" y="10770172"/>
            <a:ext cx="27944386" cy="17970262"/>
          </a:xfrm>
        </p:spPr>
        <p:txBody>
          <a:bodyPr anchor="b"/>
          <a:lstStyle>
            <a:lvl1pPr>
              <a:defRPr sz="21259"/>
            </a:lvl1pPr>
          </a:lstStyle>
          <a:p>
            <a:r>
              <a:rPr lang="en-US"/>
              <a:t>Click to edit Master title style</a:t>
            </a:r>
            <a:endParaRPr lang="en-US" dirty="0"/>
          </a:p>
        </p:txBody>
      </p:sp>
      <p:sp>
        <p:nvSpPr>
          <p:cNvPr id="3" name="Text Placeholder 2"/>
          <p:cNvSpPr>
            <a:spLocks noGrp="1"/>
          </p:cNvSpPr>
          <p:nvPr>
            <p:ph type="body" idx="1"/>
          </p:nvPr>
        </p:nvSpPr>
        <p:spPr>
          <a:xfrm>
            <a:off x="2210578" y="28910440"/>
            <a:ext cx="27944386" cy="9450136"/>
          </a:xfrm>
        </p:spPr>
        <p:txBody>
          <a:bodyPr/>
          <a:lstStyle>
            <a:lvl1pPr marL="0" indent="0">
              <a:buNone/>
              <a:defRPr sz="8504">
                <a:solidFill>
                  <a:schemeClr val="tx1"/>
                </a:solidFill>
              </a:defRPr>
            </a:lvl1pPr>
            <a:lvl2pPr marL="1619951" indent="0">
              <a:buNone/>
              <a:defRPr sz="7086">
                <a:solidFill>
                  <a:schemeClr val="tx1">
                    <a:tint val="75000"/>
                  </a:schemeClr>
                </a:solidFill>
              </a:defRPr>
            </a:lvl2pPr>
            <a:lvl3pPr marL="3239902" indent="0">
              <a:buNone/>
              <a:defRPr sz="6378">
                <a:solidFill>
                  <a:schemeClr val="tx1">
                    <a:tint val="75000"/>
                  </a:schemeClr>
                </a:solidFill>
              </a:defRPr>
            </a:lvl3pPr>
            <a:lvl4pPr marL="4859853" indent="0">
              <a:buNone/>
              <a:defRPr sz="5669">
                <a:solidFill>
                  <a:schemeClr val="tx1">
                    <a:tint val="75000"/>
                  </a:schemeClr>
                </a:solidFill>
              </a:defRPr>
            </a:lvl4pPr>
            <a:lvl5pPr marL="6479804" indent="0">
              <a:buNone/>
              <a:defRPr sz="5669">
                <a:solidFill>
                  <a:schemeClr val="tx1">
                    <a:tint val="75000"/>
                  </a:schemeClr>
                </a:solidFill>
              </a:defRPr>
            </a:lvl5pPr>
            <a:lvl6pPr marL="8099755" indent="0">
              <a:buNone/>
              <a:defRPr sz="5669">
                <a:solidFill>
                  <a:schemeClr val="tx1">
                    <a:tint val="75000"/>
                  </a:schemeClr>
                </a:solidFill>
              </a:defRPr>
            </a:lvl6pPr>
            <a:lvl7pPr marL="9719706" indent="0">
              <a:buNone/>
              <a:defRPr sz="5669">
                <a:solidFill>
                  <a:schemeClr val="tx1">
                    <a:tint val="75000"/>
                  </a:schemeClr>
                </a:solidFill>
              </a:defRPr>
            </a:lvl7pPr>
            <a:lvl8pPr marL="11339657" indent="0">
              <a:buNone/>
              <a:defRPr sz="5669">
                <a:solidFill>
                  <a:schemeClr val="tx1">
                    <a:tint val="75000"/>
                  </a:schemeClr>
                </a:solidFill>
              </a:defRPr>
            </a:lvl8pPr>
            <a:lvl9pPr marL="12959608" indent="0">
              <a:buNone/>
              <a:defRPr sz="5669">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4532E13-7464-4BFE-BD7A-0D3048DFB3B8}" type="datetimeFigureOut">
              <a:rPr lang="en-GB" smtClean="0"/>
              <a:t>31/05/2023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05993E6-FFA7-429C-8B36-9C1CEDE512E0}" type="slidenum">
              <a:rPr lang="en-GB" smtClean="0"/>
              <a:t>‹#›</a:t>
            </a:fld>
            <a:endParaRPr lang="en-GB"/>
          </a:p>
        </p:txBody>
      </p:sp>
    </p:spTree>
    <p:extLst>
      <p:ext uri="{BB962C8B-B14F-4D97-AF65-F5344CB8AC3E}">
        <p14:creationId xmlns:p14="http://schemas.microsoft.com/office/powerpoint/2010/main" val="33936006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227451" y="11500170"/>
            <a:ext cx="13769697" cy="274104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402140" y="11500170"/>
            <a:ext cx="13769697" cy="274104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4532E13-7464-4BFE-BD7A-0D3048DFB3B8}" type="datetimeFigureOut">
              <a:rPr lang="en-GB" smtClean="0"/>
              <a:t>31/05/2023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05993E6-FFA7-429C-8B36-9C1CEDE512E0}" type="slidenum">
              <a:rPr lang="en-GB" smtClean="0"/>
              <a:t>‹#›</a:t>
            </a:fld>
            <a:endParaRPr lang="en-GB"/>
          </a:p>
        </p:txBody>
      </p:sp>
    </p:spTree>
    <p:extLst>
      <p:ext uri="{BB962C8B-B14F-4D97-AF65-F5344CB8AC3E}">
        <p14:creationId xmlns:p14="http://schemas.microsoft.com/office/powerpoint/2010/main" val="34604353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231671" y="2300044"/>
            <a:ext cx="27944386" cy="8350126"/>
          </a:xfrm>
        </p:spPr>
        <p:txBody>
          <a:bodyPr/>
          <a:lstStyle/>
          <a:p>
            <a:r>
              <a:rPr lang="en-US"/>
              <a:t>Click to edit Master title style</a:t>
            </a:r>
            <a:endParaRPr lang="en-US" dirty="0"/>
          </a:p>
        </p:txBody>
      </p:sp>
      <p:sp>
        <p:nvSpPr>
          <p:cNvPr id="3" name="Text Placeholder 2"/>
          <p:cNvSpPr>
            <a:spLocks noGrp="1"/>
          </p:cNvSpPr>
          <p:nvPr>
            <p:ph type="body" idx="1"/>
          </p:nvPr>
        </p:nvSpPr>
        <p:spPr>
          <a:xfrm>
            <a:off x="2231675" y="10590160"/>
            <a:ext cx="13706415" cy="5190073"/>
          </a:xfrm>
        </p:spPr>
        <p:txBody>
          <a:bodyPr anchor="b"/>
          <a:lstStyle>
            <a:lvl1pPr marL="0" indent="0">
              <a:buNone/>
              <a:defRPr sz="8504" b="1"/>
            </a:lvl1pPr>
            <a:lvl2pPr marL="1619951" indent="0">
              <a:buNone/>
              <a:defRPr sz="7086" b="1"/>
            </a:lvl2pPr>
            <a:lvl3pPr marL="3239902" indent="0">
              <a:buNone/>
              <a:defRPr sz="6378" b="1"/>
            </a:lvl3pPr>
            <a:lvl4pPr marL="4859853" indent="0">
              <a:buNone/>
              <a:defRPr sz="5669" b="1"/>
            </a:lvl4pPr>
            <a:lvl5pPr marL="6479804" indent="0">
              <a:buNone/>
              <a:defRPr sz="5669" b="1"/>
            </a:lvl5pPr>
            <a:lvl6pPr marL="8099755" indent="0">
              <a:buNone/>
              <a:defRPr sz="5669" b="1"/>
            </a:lvl6pPr>
            <a:lvl7pPr marL="9719706" indent="0">
              <a:buNone/>
              <a:defRPr sz="5669" b="1"/>
            </a:lvl7pPr>
            <a:lvl8pPr marL="11339657" indent="0">
              <a:buNone/>
              <a:defRPr sz="5669" b="1"/>
            </a:lvl8pPr>
            <a:lvl9pPr marL="12959608" indent="0">
              <a:buNone/>
              <a:defRPr sz="5669" b="1"/>
            </a:lvl9pPr>
          </a:lstStyle>
          <a:p>
            <a:pPr lvl="0"/>
            <a:r>
              <a:rPr lang="en-US"/>
              <a:t>Click to edit Master text styles</a:t>
            </a:r>
          </a:p>
        </p:txBody>
      </p:sp>
      <p:sp>
        <p:nvSpPr>
          <p:cNvPr id="4" name="Content Placeholder 3"/>
          <p:cNvSpPr>
            <a:spLocks noGrp="1"/>
          </p:cNvSpPr>
          <p:nvPr>
            <p:ph sz="half" idx="2"/>
          </p:nvPr>
        </p:nvSpPr>
        <p:spPr>
          <a:xfrm>
            <a:off x="2231675" y="15780233"/>
            <a:ext cx="13706415" cy="2321034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6402142" y="10590160"/>
            <a:ext cx="13773917" cy="5190073"/>
          </a:xfrm>
        </p:spPr>
        <p:txBody>
          <a:bodyPr anchor="b"/>
          <a:lstStyle>
            <a:lvl1pPr marL="0" indent="0">
              <a:buNone/>
              <a:defRPr sz="8504" b="1"/>
            </a:lvl1pPr>
            <a:lvl2pPr marL="1619951" indent="0">
              <a:buNone/>
              <a:defRPr sz="7086" b="1"/>
            </a:lvl2pPr>
            <a:lvl3pPr marL="3239902" indent="0">
              <a:buNone/>
              <a:defRPr sz="6378" b="1"/>
            </a:lvl3pPr>
            <a:lvl4pPr marL="4859853" indent="0">
              <a:buNone/>
              <a:defRPr sz="5669" b="1"/>
            </a:lvl4pPr>
            <a:lvl5pPr marL="6479804" indent="0">
              <a:buNone/>
              <a:defRPr sz="5669" b="1"/>
            </a:lvl5pPr>
            <a:lvl6pPr marL="8099755" indent="0">
              <a:buNone/>
              <a:defRPr sz="5669" b="1"/>
            </a:lvl6pPr>
            <a:lvl7pPr marL="9719706" indent="0">
              <a:buNone/>
              <a:defRPr sz="5669" b="1"/>
            </a:lvl7pPr>
            <a:lvl8pPr marL="11339657" indent="0">
              <a:buNone/>
              <a:defRPr sz="5669" b="1"/>
            </a:lvl8pPr>
            <a:lvl9pPr marL="12959608" indent="0">
              <a:buNone/>
              <a:defRPr sz="5669" b="1"/>
            </a:lvl9pPr>
          </a:lstStyle>
          <a:p>
            <a:pPr lvl="0"/>
            <a:r>
              <a:rPr lang="en-US"/>
              <a:t>Click to edit Master text styles</a:t>
            </a:r>
          </a:p>
        </p:txBody>
      </p:sp>
      <p:sp>
        <p:nvSpPr>
          <p:cNvPr id="6" name="Content Placeholder 5"/>
          <p:cNvSpPr>
            <a:spLocks noGrp="1"/>
          </p:cNvSpPr>
          <p:nvPr>
            <p:ph sz="quarter" idx="4"/>
          </p:nvPr>
        </p:nvSpPr>
        <p:spPr>
          <a:xfrm>
            <a:off x="16402142" y="15780233"/>
            <a:ext cx="13773917" cy="2321034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4532E13-7464-4BFE-BD7A-0D3048DFB3B8}" type="datetimeFigureOut">
              <a:rPr lang="en-GB" smtClean="0"/>
              <a:t>31/05/2023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05993E6-FFA7-429C-8B36-9C1CEDE512E0}" type="slidenum">
              <a:rPr lang="en-GB" smtClean="0"/>
              <a:t>‹#›</a:t>
            </a:fld>
            <a:endParaRPr lang="en-GB"/>
          </a:p>
        </p:txBody>
      </p:sp>
    </p:spTree>
    <p:extLst>
      <p:ext uri="{BB962C8B-B14F-4D97-AF65-F5344CB8AC3E}">
        <p14:creationId xmlns:p14="http://schemas.microsoft.com/office/powerpoint/2010/main" val="20612077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4532E13-7464-4BFE-BD7A-0D3048DFB3B8}" type="datetimeFigureOut">
              <a:rPr lang="en-GB" smtClean="0"/>
              <a:t>31/05/2023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05993E6-FFA7-429C-8B36-9C1CEDE512E0}" type="slidenum">
              <a:rPr lang="en-GB" smtClean="0"/>
              <a:t>‹#›</a:t>
            </a:fld>
            <a:endParaRPr lang="en-GB"/>
          </a:p>
        </p:txBody>
      </p:sp>
    </p:spTree>
    <p:extLst>
      <p:ext uri="{BB962C8B-B14F-4D97-AF65-F5344CB8AC3E}">
        <p14:creationId xmlns:p14="http://schemas.microsoft.com/office/powerpoint/2010/main" val="42364475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532E13-7464-4BFE-BD7A-0D3048DFB3B8}" type="datetimeFigureOut">
              <a:rPr lang="en-GB" smtClean="0"/>
              <a:t>31/05/2023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05993E6-FFA7-429C-8B36-9C1CEDE512E0}" type="slidenum">
              <a:rPr lang="en-GB" smtClean="0"/>
              <a:t>‹#›</a:t>
            </a:fld>
            <a:endParaRPr lang="en-GB"/>
          </a:p>
        </p:txBody>
      </p:sp>
    </p:spTree>
    <p:extLst>
      <p:ext uri="{BB962C8B-B14F-4D97-AF65-F5344CB8AC3E}">
        <p14:creationId xmlns:p14="http://schemas.microsoft.com/office/powerpoint/2010/main" val="23985657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31671" y="2880042"/>
            <a:ext cx="10449614" cy="10080149"/>
          </a:xfrm>
        </p:spPr>
        <p:txBody>
          <a:bodyPr anchor="b"/>
          <a:lstStyle>
            <a:lvl1pPr>
              <a:defRPr sz="11338"/>
            </a:lvl1pPr>
          </a:lstStyle>
          <a:p>
            <a:r>
              <a:rPr lang="en-US"/>
              <a:t>Click to edit Master title style</a:t>
            </a:r>
            <a:endParaRPr lang="en-US" dirty="0"/>
          </a:p>
        </p:txBody>
      </p:sp>
      <p:sp>
        <p:nvSpPr>
          <p:cNvPr id="3" name="Content Placeholder 2"/>
          <p:cNvSpPr>
            <a:spLocks noGrp="1"/>
          </p:cNvSpPr>
          <p:nvPr>
            <p:ph idx="1"/>
          </p:nvPr>
        </p:nvSpPr>
        <p:spPr>
          <a:xfrm>
            <a:off x="13773917" y="6220102"/>
            <a:ext cx="16402140" cy="30700453"/>
          </a:xfrm>
        </p:spPr>
        <p:txBody>
          <a:bodyPr/>
          <a:lstStyle>
            <a:lvl1pPr>
              <a:defRPr sz="11338"/>
            </a:lvl1pPr>
            <a:lvl2pPr>
              <a:defRPr sz="9921"/>
            </a:lvl2pPr>
            <a:lvl3pPr>
              <a:defRPr sz="8504"/>
            </a:lvl3pPr>
            <a:lvl4pPr>
              <a:defRPr sz="7086"/>
            </a:lvl4pPr>
            <a:lvl5pPr>
              <a:defRPr sz="7086"/>
            </a:lvl5pPr>
            <a:lvl6pPr>
              <a:defRPr sz="7086"/>
            </a:lvl6pPr>
            <a:lvl7pPr>
              <a:defRPr sz="7086"/>
            </a:lvl7pPr>
            <a:lvl8pPr>
              <a:defRPr sz="7086"/>
            </a:lvl8pPr>
            <a:lvl9pPr>
              <a:defRPr sz="7086"/>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231671" y="12960191"/>
            <a:ext cx="10449614" cy="24010358"/>
          </a:xfrm>
        </p:spPr>
        <p:txBody>
          <a:bodyPr/>
          <a:lstStyle>
            <a:lvl1pPr marL="0" indent="0">
              <a:buNone/>
              <a:defRPr sz="5669"/>
            </a:lvl1pPr>
            <a:lvl2pPr marL="1619951" indent="0">
              <a:buNone/>
              <a:defRPr sz="4960"/>
            </a:lvl2pPr>
            <a:lvl3pPr marL="3239902" indent="0">
              <a:buNone/>
              <a:defRPr sz="4252"/>
            </a:lvl3pPr>
            <a:lvl4pPr marL="4859853" indent="0">
              <a:buNone/>
              <a:defRPr sz="3543"/>
            </a:lvl4pPr>
            <a:lvl5pPr marL="6479804" indent="0">
              <a:buNone/>
              <a:defRPr sz="3543"/>
            </a:lvl5pPr>
            <a:lvl6pPr marL="8099755" indent="0">
              <a:buNone/>
              <a:defRPr sz="3543"/>
            </a:lvl6pPr>
            <a:lvl7pPr marL="9719706" indent="0">
              <a:buNone/>
              <a:defRPr sz="3543"/>
            </a:lvl7pPr>
            <a:lvl8pPr marL="11339657" indent="0">
              <a:buNone/>
              <a:defRPr sz="3543"/>
            </a:lvl8pPr>
            <a:lvl9pPr marL="12959608" indent="0">
              <a:buNone/>
              <a:defRPr sz="3543"/>
            </a:lvl9pPr>
          </a:lstStyle>
          <a:p>
            <a:pPr lvl="0"/>
            <a:r>
              <a:rPr lang="en-US"/>
              <a:t>Click to edit Master text styles</a:t>
            </a:r>
          </a:p>
        </p:txBody>
      </p:sp>
      <p:sp>
        <p:nvSpPr>
          <p:cNvPr id="5" name="Date Placeholder 4"/>
          <p:cNvSpPr>
            <a:spLocks noGrp="1"/>
          </p:cNvSpPr>
          <p:nvPr>
            <p:ph type="dt" sz="half" idx="10"/>
          </p:nvPr>
        </p:nvSpPr>
        <p:spPr/>
        <p:txBody>
          <a:bodyPr/>
          <a:lstStyle/>
          <a:p>
            <a:fld id="{E4532E13-7464-4BFE-BD7A-0D3048DFB3B8}" type="datetimeFigureOut">
              <a:rPr lang="en-GB" smtClean="0"/>
              <a:t>31/05/2023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05993E6-FFA7-429C-8B36-9C1CEDE512E0}" type="slidenum">
              <a:rPr lang="en-GB" smtClean="0"/>
              <a:t>‹#›</a:t>
            </a:fld>
            <a:endParaRPr lang="en-GB"/>
          </a:p>
        </p:txBody>
      </p:sp>
    </p:spTree>
    <p:extLst>
      <p:ext uri="{BB962C8B-B14F-4D97-AF65-F5344CB8AC3E}">
        <p14:creationId xmlns:p14="http://schemas.microsoft.com/office/powerpoint/2010/main" val="34440069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31671" y="2880042"/>
            <a:ext cx="10449614" cy="10080149"/>
          </a:xfrm>
        </p:spPr>
        <p:txBody>
          <a:bodyPr anchor="b"/>
          <a:lstStyle>
            <a:lvl1pPr>
              <a:defRPr sz="11338"/>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73917" y="6220102"/>
            <a:ext cx="16402140" cy="30700453"/>
          </a:xfrm>
        </p:spPr>
        <p:txBody>
          <a:bodyPr anchor="t"/>
          <a:lstStyle>
            <a:lvl1pPr marL="0" indent="0">
              <a:buNone/>
              <a:defRPr sz="11338"/>
            </a:lvl1pPr>
            <a:lvl2pPr marL="1619951" indent="0">
              <a:buNone/>
              <a:defRPr sz="9921"/>
            </a:lvl2pPr>
            <a:lvl3pPr marL="3239902" indent="0">
              <a:buNone/>
              <a:defRPr sz="8504"/>
            </a:lvl3pPr>
            <a:lvl4pPr marL="4859853" indent="0">
              <a:buNone/>
              <a:defRPr sz="7086"/>
            </a:lvl4pPr>
            <a:lvl5pPr marL="6479804" indent="0">
              <a:buNone/>
              <a:defRPr sz="7086"/>
            </a:lvl5pPr>
            <a:lvl6pPr marL="8099755" indent="0">
              <a:buNone/>
              <a:defRPr sz="7086"/>
            </a:lvl6pPr>
            <a:lvl7pPr marL="9719706" indent="0">
              <a:buNone/>
              <a:defRPr sz="7086"/>
            </a:lvl7pPr>
            <a:lvl8pPr marL="11339657" indent="0">
              <a:buNone/>
              <a:defRPr sz="7086"/>
            </a:lvl8pPr>
            <a:lvl9pPr marL="12959608" indent="0">
              <a:buNone/>
              <a:defRPr sz="7086"/>
            </a:lvl9pPr>
          </a:lstStyle>
          <a:p>
            <a:r>
              <a:rPr lang="en-US"/>
              <a:t>Click icon to add picture</a:t>
            </a:r>
            <a:endParaRPr lang="en-US" dirty="0"/>
          </a:p>
        </p:txBody>
      </p:sp>
      <p:sp>
        <p:nvSpPr>
          <p:cNvPr id="4" name="Text Placeholder 3"/>
          <p:cNvSpPr>
            <a:spLocks noGrp="1"/>
          </p:cNvSpPr>
          <p:nvPr>
            <p:ph type="body" sz="half" idx="2"/>
          </p:nvPr>
        </p:nvSpPr>
        <p:spPr>
          <a:xfrm>
            <a:off x="2231671" y="12960191"/>
            <a:ext cx="10449614" cy="24010358"/>
          </a:xfrm>
        </p:spPr>
        <p:txBody>
          <a:bodyPr/>
          <a:lstStyle>
            <a:lvl1pPr marL="0" indent="0">
              <a:buNone/>
              <a:defRPr sz="5669"/>
            </a:lvl1pPr>
            <a:lvl2pPr marL="1619951" indent="0">
              <a:buNone/>
              <a:defRPr sz="4960"/>
            </a:lvl2pPr>
            <a:lvl3pPr marL="3239902" indent="0">
              <a:buNone/>
              <a:defRPr sz="4252"/>
            </a:lvl3pPr>
            <a:lvl4pPr marL="4859853" indent="0">
              <a:buNone/>
              <a:defRPr sz="3543"/>
            </a:lvl4pPr>
            <a:lvl5pPr marL="6479804" indent="0">
              <a:buNone/>
              <a:defRPr sz="3543"/>
            </a:lvl5pPr>
            <a:lvl6pPr marL="8099755" indent="0">
              <a:buNone/>
              <a:defRPr sz="3543"/>
            </a:lvl6pPr>
            <a:lvl7pPr marL="9719706" indent="0">
              <a:buNone/>
              <a:defRPr sz="3543"/>
            </a:lvl7pPr>
            <a:lvl8pPr marL="11339657" indent="0">
              <a:buNone/>
              <a:defRPr sz="3543"/>
            </a:lvl8pPr>
            <a:lvl9pPr marL="12959608" indent="0">
              <a:buNone/>
              <a:defRPr sz="3543"/>
            </a:lvl9pPr>
          </a:lstStyle>
          <a:p>
            <a:pPr lvl="0"/>
            <a:r>
              <a:rPr lang="en-US"/>
              <a:t>Click to edit Master text styles</a:t>
            </a:r>
          </a:p>
        </p:txBody>
      </p:sp>
      <p:sp>
        <p:nvSpPr>
          <p:cNvPr id="5" name="Date Placeholder 4"/>
          <p:cNvSpPr>
            <a:spLocks noGrp="1"/>
          </p:cNvSpPr>
          <p:nvPr>
            <p:ph type="dt" sz="half" idx="10"/>
          </p:nvPr>
        </p:nvSpPr>
        <p:spPr/>
        <p:txBody>
          <a:bodyPr/>
          <a:lstStyle/>
          <a:p>
            <a:fld id="{E4532E13-7464-4BFE-BD7A-0D3048DFB3B8}" type="datetimeFigureOut">
              <a:rPr lang="en-GB" smtClean="0"/>
              <a:t>31/05/2023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05993E6-FFA7-429C-8B36-9C1CEDE512E0}" type="slidenum">
              <a:rPr lang="en-GB" smtClean="0"/>
              <a:t>‹#›</a:t>
            </a:fld>
            <a:endParaRPr lang="en-GB"/>
          </a:p>
        </p:txBody>
      </p:sp>
    </p:spTree>
    <p:extLst>
      <p:ext uri="{BB962C8B-B14F-4D97-AF65-F5344CB8AC3E}">
        <p14:creationId xmlns:p14="http://schemas.microsoft.com/office/powerpoint/2010/main" val="39040239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27451" y="2300044"/>
            <a:ext cx="27944386" cy="835012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27451" y="11500170"/>
            <a:ext cx="27944386" cy="2741040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227451" y="40040601"/>
            <a:ext cx="7289840" cy="2300034"/>
          </a:xfrm>
          <a:prstGeom prst="rect">
            <a:avLst/>
          </a:prstGeom>
        </p:spPr>
        <p:txBody>
          <a:bodyPr vert="horz" lIns="91440" tIns="45720" rIns="91440" bIns="45720" rtlCol="0" anchor="ctr"/>
          <a:lstStyle>
            <a:lvl1pPr algn="l">
              <a:defRPr sz="4252">
                <a:solidFill>
                  <a:schemeClr val="tx1">
                    <a:tint val="75000"/>
                  </a:schemeClr>
                </a:solidFill>
              </a:defRPr>
            </a:lvl1pPr>
          </a:lstStyle>
          <a:p>
            <a:fld id="{E4532E13-7464-4BFE-BD7A-0D3048DFB3B8}" type="datetimeFigureOut">
              <a:rPr lang="en-GB" smtClean="0"/>
              <a:t>31/05/2023</a:t>
            </a:fld>
            <a:endParaRPr lang="en-GB"/>
          </a:p>
        </p:txBody>
      </p:sp>
      <p:sp>
        <p:nvSpPr>
          <p:cNvPr id="5" name="Footer Placeholder 4"/>
          <p:cNvSpPr>
            <a:spLocks noGrp="1"/>
          </p:cNvSpPr>
          <p:nvPr>
            <p:ph type="ftr" sz="quarter" idx="3"/>
          </p:nvPr>
        </p:nvSpPr>
        <p:spPr>
          <a:xfrm>
            <a:off x="10732264" y="40040601"/>
            <a:ext cx="10934760" cy="2300034"/>
          </a:xfrm>
          <a:prstGeom prst="rect">
            <a:avLst/>
          </a:prstGeom>
        </p:spPr>
        <p:txBody>
          <a:bodyPr vert="horz" lIns="91440" tIns="45720" rIns="91440" bIns="45720" rtlCol="0" anchor="ctr"/>
          <a:lstStyle>
            <a:lvl1pPr algn="ctr">
              <a:defRPr sz="4252">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22881997" y="40040601"/>
            <a:ext cx="7289840" cy="2300034"/>
          </a:xfrm>
          <a:prstGeom prst="rect">
            <a:avLst/>
          </a:prstGeom>
        </p:spPr>
        <p:txBody>
          <a:bodyPr vert="horz" lIns="91440" tIns="45720" rIns="91440" bIns="45720" rtlCol="0" anchor="ctr"/>
          <a:lstStyle>
            <a:lvl1pPr algn="r">
              <a:defRPr sz="4252">
                <a:solidFill>
                  <a:schemeClr val="tx1">
                    <a:tint val="75000"/>
                  </a:schemeClr>
                </a:solidFill>
              </a:defRPr>
            </a:lvl1pPr>
          </a:lstStyle>
          <a:p>
            <a:fld id="{305993E6-FFA7-429C-8B36-9C1CEDE512E0}" type="slidenum">
              <a:rPr lang="en-GB" smtClean="0"/>
              <a:t>‹#›</a:t>
            </a:fld>
            <a:endParaRPr lang="en-GB"/>
          </a:p>
        </p:txBody>
      </p:sp>
    </p:spTree>
    <p:extLst>
      <p:ext uri="{BB962C8B-B14F-4D97-AF65-F5344CB8AC3E}">
        <p14:creationId xmlns:p14="http://schemas.microsoft.com/office/powerpoint/2010/main" val="55630420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3239902" rtl="0" eaLnBrk="1" latinLnBrk="0" hangingPunct="1">
        <a:lnSpc>
          <a:spcPct val="90000"/>
        </a:lnSpc>
        <a:spcBef>
          <a:spcPct val="0"/>
        </a:spcBef>
        <a:buNone/>
        <a:defRPr sz="15590" kern="1200">
          <a:solidFill>
            <a:schemeClr val="tx1"/>
          </a:solidFill>
          <a:latin typeface="+mj-lt"/>
          <a:ea typeface="+mj-ea"/>
          <a:cs typeface="+mj-cs"/>
        </a:defRPr>
      </a:lvl1pPr>
    </p:titleStyle>
    <p:bodyStyle>
      <a:lvl1pPr marL="809976" indent="-809976" algn="l" defTabSz="3239902" rtl="0" eaLnBrk="1" latinLnBrk="0" hangingPunct="1">
        <a:lnSpc>
          <a:spcPct val="90000"/>
        </a:lnSpc>
        <a:spcBef>
          <a:spcPts val="3543"/>
        </a:spcBef>
        <a:buFont typeface="Arial" panose="020B0604020202020204" pitchFamily="34" charset="0"/>
        <a:buChar char="•"/>
        <a:defRPr sz="9921" kern="1200">
          <a:solidFill>
            <a:schemeClr val="tx1"/>
          </a:solidFill>
          <a:latin typeface="+mn-lt"/>
          <a:ea typeface="+mn-ea"/>
          <a:cs typeface="+mn-cs"/>
        </a:defRPr>
      </a:lvl1pPr>
      <a:lvl2pPr marL="2429927" indent="-809976" algn="l" defTabSz="3239902" rtl="0" eaLnBrk="1" latinLnBrk="0" hangingPunct="1">
        <a:lnSpc>
          <a:spcPct val="90000"/>
        </a:lnSpc>
        <a:spcBef>
          <a:spcPts val="1772"/>
        </a:spcBef>
        <a:buFont typeface="Arial" panose="020B0604020202020204" pitchFamily="34" charset="0"/>
        <a:buChar char="•"/>
        <a:defRPr sz="8504" kern="1200">
          <a:solidFill>
            <a:schemeClr val="tx1"/>
          </a:solidFill>
          <a:latin typeface="+mn-lt"/>
          <a:ea typeface="+mn-ea"/>
          <a:cs typeface="+mn-cs"/>
        </a:defRPr>
      </a:lvl2pPr>
      <a:lvl3pPr marL="4049878" indent="-809976" algn="l" defTabSz="3239902" rtl="0" eaLnBrk="1" latinLnBrk="0" hangingPunct="1">
        <a:lnSpc>
          <a:spcPct val="90000"/>
        </a:lnSpc>
        <a:spcBef>
          <a:spcPts val="1772"/>
        </a:spcBef>
        <a:buFont typeface="Arial" panose="020B0604020202020204" pitchFamily="34" charset="0"/>
        <a:buChar char="•"/>
        <a:defRPr sz="7086" kern="1200">
          <a:solidFill>
            <a:schemeClr val="tx1"/>
          </a:solidFill>
          <a:latin typeface="+mn-lt"/>
          <a:ea typeface="+mn-ea"/>
          <a:cs typeface="+mn-cs"/>
        </a:defRPr>
      </a:lvl3pPr>
      <a:lvl4pPr marL="5669829"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4pPr>
      <a:lvl5pPr marL="7289780"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5pPr>
      <a:lvl6pPr marL="8909731"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6pPr>
      <a:lvl7pPr marL="10529682"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7pPr>
      <a:lvl8pPr marL="12149633"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8pPr>
      <a:lvl9pPr marL="13769584"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9pPr>
    </p:bodyStyle>
    <p:otherStyle>
      <a:defPPr>
        <a:defRPr lang="en-US"/>
      </a:defPPr>
      <a:lvl1pPr marL="0" algn="l" defTabSz="3239902" rtl="0" eaLnBrk="1" latinLnBrk="0" hangingPunct="1">
        <a:defRPr sz="6378" kern="1200">
          <a:solidFill>
            <a:schemeClr val="tx1"/>
          </a:solidFill>
          <a:latin typeface="+mn-lt"/>
          <a:ea typeface="+mn-ea"/>
          <a:cs typeface="+mn-cs"/>
        </a:defRPr>
      </a:lvl1pPr>
      <a:lvl2pPr marL="1619951" algn="l" defTabSz="3239902" rtl="0" eaLnBrk="1" latinLnBrk="0" hangingPunct="1">
        <a:defRPr sz="6378" kern="1200">
          <a:solidFill>
            <a:schemeClr val="tx1"/>
          </a:solidFill>
          <a:latin typeface="+mn-lt"/>
          <a:ea typeface="+mn-ea"/>
          <a:cs typeface="+mn-cs"/>
        </a:defRPr>
      </a:lvl2pPr>
      <a:lvl3pPr marL="3239902" algn="l" defTabSz="3239902" rtl="0" eaLnBrk="1" latinLnBrk="0" hangingPunct="1">
        <a:defRPr sz="6378" kern="1200">
          <a:solidFill>
            <a:schemeClr val="tx1"/>
          </a:solidFill>
          <a:latin typeface="+mn-lt"/>
          <a:ea typeface="+mn-ea"/>
          <a:cs typeface="+mn-cs"/>
        </a:defRPr>
      </a:lvl3pPr>
      <a:lvl4pPr marL="4859853" algn="l" defTabSz="3239902" rtl="0" eaLnBrk="1" latinLnBrk="0" hangingPunct="1">
        <a:defRPr sz="6378" kern="1200">
          <a:solidFill>
            <a:schemeClr val="tx1"/>
          </a:solidFill>
          <a:latin typeface="+mn-lt"/>
          <a:ea typeface="+mn-ea"/>
          <a:cs typeface="+mn-cs"/>
        </a:defRPr>
      </a:lvl4pPr>
      <a:lvl5pPr marL="6479804" algn="l" defTabSz="3239902" rtl="0" eaLnBrk="1" latinLnBrk="0" hangingPunct="1">
        <a:defRPr sz="6378" kern="1200">
          <a:solidFill>
            <a:schemeClr val="tx1"/>
          </a:solidFill>
          <a:latin typeface="+mn-lt"/>
          <a:ea typeface="+mn-ea"/>
          <a:cs typeface="+mn-cs"/>
        </a:defRPr>
      </a:lvl5pPr>
      <a:lvl6pPr marL="8099755" algn="l" defTabSz="3239902" rtl="0" eaLnBrk="1" latinLnBrk="0" hangingPunct="1">
        <a:defRPr sz="6378" kern="1200">
          <a:solidFill>
            <a:schemeClr val="tx1"/>
          </a:solidFill>
          <a:latin typeface="+mn-lt"/>
          <a:ea typeface="+mn-ea"/>
          <a:cs typeface="+mn-cs"/>
        </a:defRPr>
      </a:lvl6pPr>
      <a:lvl7pPr marL="9719706" algn="l" defTabSz="3239902" rtl="0" eaLnBrk="1" latinLnBrk="0" hangingPunct="1">
        <a:defRPr sz="6378" kern="1200">
          <a:solidFill>
            <a:schemeClr val="tx1"/>
          </a:solidFill>
          <a:latin typeface="+mn-lt"/>
          <a:ea typeface="+mn-ea"/>
          <a:cs typeface="+mn-cs"/>
        </a:defRPr>
      </a:lvl7pPr>
      <a:lvl8pPr marL="11339657" algn="l" defTabSz="3239902" rtl="0" eaLnBrk="1" latinLnBrk="0" hangingPunct="1">
        <a:defRPr sz="6378" kern="1200">
          <a:solidFill>
            <a:schemeClr val="tx1"/>
          </a:solidFill>
          <a:latin typeface="+mn-lt"/>
          <a:ea typeface="+mn-ea"/>
          <a:cs typeface="+mn-cs"/>
        </a:defRPr>
      </a:lvl8pPr>
      <a:lvl9pPr marL="12959608" algn="l" defTabSz="3239902" rtl="0" eaLnBrk="1" latinLnBrk="0" hangingPunct="1">
        <a:defRPr sz="637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9BBD888-E45A-7A02-A21C-C821C8486140}"/>
              </a:ext>
            </a:extLst>
          </p:cNvPr>
          <p:cNvSpPr/>
          <p:nvPr/>
        </p:nvSpPr>
        <p:spPr>
          <a:xfrm>
            <a:off x="0" y="1129765"/>
            <a:ext cx="32380302" cy="3523128"/>
          </a:xfrm>
          <a:prstGeom prst="rect">
            <a:avLst/>
          </a:prstGeom>
          <a:solidFill>
            <a:srgbClr val="153E6E"/>
          </a:solidFill>
          <a:ln>
            <a:solidFill>
              <a:srgbClr val="153E6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2">
            <a:extLst>
              <a:ext uri="{FF2B5EF4-FFF2-40B4-BE49-F238E27FC236}">
                <a16:creationId xmlns:a16="http://schemas.microsoft.com/office/drawing/2014/main" id="{E40FBAA8-796E-F31D-E564-92957C6BAB08}"/>
              </a:ext>
            </a:extLst>
          </p:cNvPr>
          <p:cNvSpPr txBox="1"/>
          <p:nvPr/>
        </p:nvSpPr>
        <p:spPr>
          <a:xfrm>
            <a:off x="1661406" y="41914427"/>
            <a:ext cx="6933986" cy="437236"/>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nchor="ctr">
            <a:spAutoFit/>
          </a:bodyPr>
          <a:lstStyle>
            <a:lvl1pPr algn="l">
              <a:lnSpc>
                <a:spcPct val="110000"/>
              </a:lnSpc>
              <a:defRPr sz="1600" b="1">
                <a:latin typeface="Arial"/>
                <a:ea typeface="Arial"/>
                <a:cs typeface="Arial"/>
                <a:sym typeface="Arial"/>
              </a:defRPr>
            </a:lvl1pPr>
          </a:lstStyle>
          <a:p>
            <a:r>
              <a:rPr sz="2800" dirty="0"/>
              <a:t>This could be a place for your sources.</a:t>
            </a:r>
          </a:p>
        </p:txBody>
      </p:sp>
      <p:sp>
        <p:nvSpPr>
          <p:cNvPr id="8" name="Rectangle 4">
            <a:extLst>
              <a:ext uri="{FF2B5EF4-FFF2-40B4-BE49-F238E27FC236}">
                <a16:creationId xmlns:a16="http://schemas.microsoft.com/office/drawing/2014/main" id="{BEA0544D-9921-9844-1ADA-00D0DC36E6D0}"/>
              </a:ext>
            </a:extLst>
          </p:cNvPr>
          <p:cNvSpPr txBox="1"/>
          <p:nvPr/>
        </p:nvSpPr>
        <p:spPr>
          <a:xfrm>
            <a:off x="11281395" y="41923950"/>
            <a:ext cx="11358502" cy="430887"/>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nchor="ctr">
            <a:spAutoFit/>
          </a:bodyPr>
          <a:lstStyle>
            <a:lvl1pPr algn="r">
              <a:defRPr sz="1200">
                <a:latin typeface="Arial"/>
                <a:ea typeface="Arial"/>
                <a:cs typeface="Arial"/>
                <a:sym typeface="Arial"/>
              </a:defRPr>
            </a:lvl1pPr>
          </a:lstStyle>
          <a:p>
            <a:pPr algn="ctr"/>
            <a:r>
              <a:rPr sz="2800" dirty="0"/>
              <a:t>Copyright © 20</a:t>
            </a:r>
            <a:r>
              <a:rPr lang="en-US" sz="2800" dirty="0"/>
              <a:t>23</a:t>
            </a:r>
            <a:r>
              <a:rPr sz="2800" dirty="0"/>
              <a:t> Author Names and Contact Details</a:t>
            </a:r>
          </a:p>
        </p:txBody>
      </p:sp>
      <p:sp>
        <p:nvSpPr>
          <p:cNvPr id="9" name="Rectangle 5">
            <a:extLst>
              <a:ext uri="{FF2B5EF4-FFF2-40B4-BE49-F238E27FC236}">
                <a16:creationId xmlns:a16="http://schemas.microsoft.com/office/drawing/2014/main" id="{4267B781-77EC-FD08-0201-61FE4198F357}"/>
              </a:ext>
            </a:extLst>
          </p:cNvPr>
          <p:cNvSpPr txBox="1"/>
          <p:nvPr/>
        </p:nvSpPr>
        <p:spPr>
          <a:xfrm>
            <a:off x="1661404" y="3264752"/>
            <a:ext cx="17717978" cy="677108"/>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nchor="ctr">
            <a:spAutoFit/>
          </a:bodyPr>
          <a:lstStyle>
            <a:lvl1pPr algn="l">
              <a:defRPr sz="2400">
                <a:latin typeface="Arial"/>
                <a:ea typeface="Arial"/>
                <a:cs typeface="Arial"/>
                <a:sym typeface="Arial"/>
              </a:defRPr>
            </a:lvl1pPr>
          </a:lstStyle>
          <a:p>
            <a:r>
              <a:rPr sz="4400" dirty="0">
                <a:solidFill>
                  <a:srgbClr val="F5E6ED"/>
                </a:solidFill>
              </a:rPr>
              <a:t>This could be your sub-line – Authors, Co-Authors, Institution, etc. </a:t>
            </a:r>
          </a:p>
        </p:txBody>
      </p:sp>
      <p:sp>
        <p:nvSpPr>
          <p:cNvPr id="10" name="Rectangle 6">
            <a:extLst>
              <a:ext uri="{FF2B5EF4-FFF2-40B4-BE49-F238E27FC236}">
                <a16:creationId xmlns:a16="http://schemas.microsoft.com/office/drawing/2014/main" id="{4328FBD7-3629-9C95-2210-501E1CD80401}"/>
              </a:ext>
            </a:extLst>
          </p:cNvPr>
          <p:cNvSpPr txBox="1"/>
          <p:nvPr/>
        </p:nvSpPr>
        <p:spPr>
          <a:xfrm>
            <a:off x="1661404" y="5550516"/>
            <a:ext cx="13440944" cy="12320745"/>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spAutoFit/>
          </a:bodyPr>
          <a:lstStyle>
            <a:lvl1pPr algn="just">
              <a:lnSpc>
                <a:spcPct val="140000"/>
              </a:lnSpc>
              <a:defRPr sz="1600">
                <a:latin typeface="Arial"/>
                <a:ea typeface="Arial"/>
                <a:cs typeface="Arial"/>
                <a:sym typeface="Arial"/>
              </a:defRPr>
            </a:lvl1pPr>
          </a:lstStyle>
          <a:p>
            <a:r>
              <a:rPr lang="en-US" sz="3600" dirty="0"/>
              <a:t>Text could go here. Text could go here. Text could go here. Text could go here. Text could go here. Text could go here. Text could go here. Text could go here. Text could go here. Text could go here. Text could go here. Text could go here. Text could go here. Text could go here.</a:t>
            </a:r>
          </a:p>
          <a:p>
            <a:r>
              <a:rPr lang="en-US" sz="3600" dirty="0"/>
              <a:t>Text could go here. Text could go here. Text could go here. Text could go here. Text could go here. Text could go here. Text could go here. Text could go here. Text could go here. Text could go here. Text could go here. Text could go here. Text could go here. Text could go here.</a:t>
            </a:r>
          </a:p>
          <a:p>
            <a:r>
              <a:rPr lang="en-US" sz="3600" dirty="0"/>
              <a:t>Text could go here. Text could go here. Text could go here. Text could go here. Text could go here. Text could go here. Text could go here. Text could go here. Text could go here. Text could go here. Text could go here. Text could go here. Text could go here. Text could go here.</a:t>
            </a:r>
          </a:p>
          <a:p>
            <a:endParaRPr lang="de-DE" sz="3600" dirty="0"/>
          </a:p>
        </p:txBody>
      </p:sp>
      <p:sp>
        <p:nvSpPr>
          <p:cNvPr id="11" name="Rectangle 7">
            <a:extLst>
              <a:ext uri="{FF2B5EF4-FFF2-40B4-BE49-F238E27FC236}">
                <a16:creationId xmlns:a16="http://schemas.microsoft.com/office/drawing/2014/main" id="{03EC4B14-B228-347C-2077-33BE531ED1BE}"/>
              </a:ext>
            </a:extLst>
          </p:cNvPr>
          <p:cNvSpPr txBox="1"/>
          <p:nvPr/>
        </p:nvSpPr>
        <p:spPr>
          <a:xfrm>
            <a:off x="1661404" y="1595509"/>
            <a:ext cx="15436425" cy="1231106"/>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nchor="ctr">
            <a:spAutoFit/>
          </a:bodyPr>
          <a:lstStyle>
            <a:lvl1pPr algn="l">
              <a:defRPr sz="3200" b="1">
                <a:latin typeface="Arial"/>
                <a:ea typeface="Arial"/>
                <a:cs typeface="Arial"/>
                <a:sym typeface="Arial"/>
              </a:defRPr>
            </a:lvl1pPr>
          </a:lstStyle>
          <a:p>
            <a:r>
              <a:rPr lang="de-DE" sz="8000" dirty="0">
                <a:solidFill>
                  <a:srgbClr val="F5E6ED"/>
                </a:solidFill>
              </a:rPr>
              <a:t>This </a:t>
            </a:r>
            <a:r>
              <a:rPr lang="de-DE" sz="8000" dirty="0" err="1">
                <a:solidFill>
                  <a:srgbClr val="F5E6ED"/>
                </a:solidFill>
              </a:rPr>
              <a:t>could</a:t>
            </a:r>
            <a:r>
              <a:rPr lang="de-DE" sz="8000" dirty="0">
                <a:solidFill>
                  <a:srgbClr val="F5E6ED"/>
                </a:solidFill>
              </a:rPr>
              <a:t> </a:t>
            </a:r>
            <a:r>
              <a:rPr lang="de-DE" sz="8000" dirty="0" err="1">
                <a:solidFill>
                  <a:srgbClr val="F5E6ED"/>
                </a:solidFill>
              </a:rPr>
              <a:t>be</a:t>
            </a:r>
            <a:r>
              <a:rPr lang="de-DE" sz="8000" dirty="0">
                <a:solidFill>
                  <a:srgbClr val="F5E6ED"/>
                </a:solidFill>
              </a:rPr>
              <a:t> </a:t>
            </a:r>
            <a:r>
              <a:rPr lang="de-DE" sz="8000" dirty="0" err="1">
                <a:solidFill>
                  <a:srgbClr val="F5E6ED"/>
                </a:solidFill>
              </a:rPr>
              <a:t>the</a:t>
            </a:r>
            <a:r>
              <a:rPr lang="de-DE" sz="8000" dirty="0">
                <a:solidFill>
                  <a:srgbClr val="F5E6ED"/>
                </a:solidFill>
              </a:rPr>
              <a:t> p</a:t>
            </a:r>
            <a:r>
              <a:rPr sz="8000" dirty="0" err="1">
                <a:solidFill>
                  <a:srgbClr val="F5E6ED"/>
                </a:solidFill>
              </a:rPr>
              <a:t>oster</a:t>
            </a:r>
            <a:r>
              <a:rPr sz="8000" dirty="0">
                <a:solidFill>
                  <a:srgbClr val="F5E6ED"/>
                </a:solidFill>
              </a:rPr>
              <a:t> title</a:t>
            </a:r>
          </a:p>
        </p:txBody>
      </p:sp>
      <p:sp>
        <p:nvSpPr>
          <p:cNvPr id="13" name="Rectangle 8">
            <a:extLst>
              <a:ext uri="{FF2B5EF4-FFF2-40B4-BE49-F238E27FC236}">
                <a16:creationId xmlns:a16="http://schemas.microsoft.com/office/drawing/2014/main" id="{22266800-1F38-F112-D92E-58FDE76093F0}"/>
              </a:ext>
            </a:extLst>
          </p:cNvPr>
          <p:cNvSpPr txBox="1"/>
          <p:nvPr/>
        </p:nvSpPr>
        <p:spPr>
          <a:xfrm>
            <a:off x="16960647" y="15433666"/>
            <a:ext cx="13777237" cy="17749924"/>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spAutoFit/>
          </a:bodyPr>
          <a:lstStyle>
            <a:lvl1pPr algn="just">
              <a:lnSpc>
                <a:spcPct val="140000"/>
              </a:lnSpc>
              <a:defRPr sz="1600">
                <a:latin typeface="Arial"/>
                <a:ea typeface="Arial"/>
                <a:cs typeface="Arial"/>
                <a:sym typeface="Arial"/>
              </a:defRPr>
            </a:lvl1pPr>
          </a:lstStyle>
          <a:p>
            <a:pPr algn="just"/>
            <a:r>
              <a:rPr lang="en-US" sz="3600" dirty="0"/>
              <a:t>Text could go here. Text could go here. Text could go here. Text could go here. Text could go here. Text could go here. Text could go here. Text could go here. Text could go here. Text could go here. Text could go here. Text could go here. Text could go here. Text could go </a:t>
            </a:r>
            <a:r>
              <a:rPr lang="en-US" sz="3600" dirty="0" err="1"/>
              <a:t>here.Text</a:t>
            </a:r>
            <a:r>
              <a:rPr lang="en-US" sz="3600" dirty="0"/>
              <a:t> could go here. Text could go here. Text could go here. Text could go here. Text could go here. Text could go here. Text could go here. Text could go here. Text could go here. Text could go here. Text could go here. Text could go here. Text could go here. Text could go here.</a:t>
            </a:r>
          </a:p>
          <a:p>
            <a:endParaRPr lang="de-DE" sz="3600" dirty="0"/>
          </a:p>
          <a:p>
            <a:r>
              <a:rPr lang="en-US" sz="3600"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a:p>
            <a:endParaRPr lang="de-DE" sz="3600" dirty="0"/>
          </a:p>
          <a:p>
            <a:r>
              <a:rPr lang="en-US" sz="3600"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p:txBody>
      </p:sp>
      <p:sp>
        <p:nvSpPr>
          <p:cNvPr id="14" name="Rectangle">
            <a:extLst>
              <a:ext uri="{FF2B5EF4-FFF2-40B4-BE49-F238E27FC236}">
                <a16:creationId xmlns:a16="http://schemas.microsoft.com/office/drawing/2014/main" id="{03B6B864-5015-368C-18FD-14F440EA868C}"/>
              </a:ext>
            </a:extLst>
          </p:cNvPr>
          <p:cNvSpPr/>
          <p:nvPr/>
        </p:nvSpPr>
        <p:spPr>
          <a:xfrm>
            <a:off x="1661405" y="34369807"/>
            <a:ext cx="29076479" cy="6309618"/>
          </a:xfrm>
          <a:prstGeom prst="rect">
            <a:avLst/>
          </a:prstGeom>
          <a:solidFill>
            <a:schemeClr val="accent3">
              <a:lumOff val="44000"/>
            </a:schemeClr>
          </a:solidFill>
          <a:ln w="25400">
            <a:solidFill>
              <a:srgbClr val="153E6E"/>
            </a:solidFill>
          </a:ln>
        </p:spPr>
        <p:txBody>
          <a:bodyPr lIns="45730" rIns="45730"/>
          <a:lstStyle/>
          <a:p>
            <a:pPr algn="ctr"/>
            <a:endParaRPr sz="8402"/>
          </a:p>
        </p:txBody>
      </p:sp>
      <p:sp>
        <p:nvSpPr>
          <p:cNvPr id="15" name="Rectangle 3">
            <a:extLst>
              <a:ext uri="{FF2B5EF4-FFF2-40B4-BE49-F238E27FC236}">
                <a16:creationId xmlns:a16="http://schemas.microsoft.com/office/drawing/2014/main" id="{2B7C198A-E5A5-BF83-7D77-EE17E04310E9}"/>
              </a:ext>
            </a:extLst>
          </p:cNvPr>
          <p:cNvSpPr txBox="1"/>
          <p:nvPr/>
        </p:nvSpPr>
        <p:spPr>
          <a:xfrm>
            <a:off x="1661404" y="18800317"/>
            <a:ext cx="13440945" cy="749501"/>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nchor="ctr">
            <a:spAutoFit/>
          </a:bodyPr>
          <a:lstStyle>
            <a:lvl1pPr>
              <a:lnSpc>
                <a:spcPct val="110000"/>
              </a:lnSpc>
              <a:defRPr sz="2400" b="1">
                <a:latin typeface="Arial"/>
                <a:ea typeface="Arial"/>
                <a:cs typeface="Arial"/>
                <a:sym typeface="Arial"/>
              </a:defRPr>
            </a:lvl1pPr>
          </a:lstStyle>
          <a:p>
            <a:pPr algn="ctr"/>
            <a:r>
              <a:rPr sz="4800" dirty="0"/>
              <a:t>This could be a place for your charts</a:t>
            </a:r>
          </a:p>
        </p:txBody>
      </p:sp>
      <p:sp>
        <p:nvSpPr>
          <p:cNvPr id="16" name="Rectangle 6">
            <a:extLst>
              <a:ext uri="{FF2B5EF4-FFF2-40B4-BE49-F238E27FC236}">
                <a16:creationId xmlns:a16="http://schemas.microsoft.com/office/drawing/2014/main" id="{C18A62EB-7BB7-C34A-7BBF-C0111B52D82E}"/>
              </a:ext>
            </a:extLst>
          </p:cNvPr>
          <p:cNvSpPr txBox="1"/>
          <p:nvPr/>
        </p:nvSpPr>
        <p:spPr>
          <a:xfrm>
            <a:off x="1661405" y="21367221"/>
            <a:ext cx="13440944" cy="11545148"/>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spAutoFit/>
          </a:bodyPr>
          <a:lstStyle>
            <a:lvl1pPr algn="just">
              <a:lnSpc>
                <a:spcPct val="140000"/>
              </a:lnSpc>
              <a:defRPr sz="1600">
                <a:latin typeface="Arial"/>
                <a:ea typeface="Arial"/>
                <a:cs typeface="Arial"/>
                <a:sym typeface="Arial"/>
              </a:defRPr>
            </a:lvl1pPr>
          </a:lstStyle>
          <a:p>
            <a:pPr algn="just"/>
            <a:r>
              <a:rPr lang="en-US" sz="3600"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a:t>
            </a:r>
          </a:p>
          <a:p>
            <a:r>
              <a:rPr lang="en-US" sz="3600"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p:txBody>
      </p:sp>
      <p:sp>
        <p:nvSpPr>
          <p:cNvPr id="17" name="Rectangle 3">
            <a:extLst>
              <a:ext uri="{FF2B5EF4-FFF2-40B4-BE49-F238E27FC236}">
                <a16:creationId xmlns:a16="http://schemas.microsoft.com/office/drawing/2014/main" id="{15BB3BD7-8F05-045C-9687-C05B61E2D448}"/>
              </a:ext>
            </a:extLst>
          </p:cNvPr>
          <p:cNvSpPr txBox="1"/>
          <p:nvPr/>
        </p:nvSpPr>
        <p:spPr>
          <a:xfrm>
            <a:off x="9158223" y="36742241"/>
            <a:ext cx="14082841" cy="624595"/>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nchor="ctr">
            <a:spAutoFit/>
          </a:bodyPr>
          <a:lstStyle>
            <a:lvl1pPr>
              <a:lnSpc>
                <a:spcPct val="110000"/>
              </a:lnSpc>
              <a:defRPr sz="2400" b="1">
                <a:latin typeface="Arial"/>
                <a:ea typeface="Arial"/>
                <a:cs typeface="Arial"/>
                <a:sym typeface="Arial"/>
              </a:defRPr>
            </a:lvl1pPr>
          </a:lstStyle>
          <a:p>
            <a:pPr algn="ctr"/>
            <a:r>
              <a:rPr sz="4000" dirty="0"/>
              <a:t>This could be a place for your table.</a:t>
            </a:r>
          </a:p>
        </p:txBody>
      </p:sp>
      <p:sp>
        <p:nvSpPr>
          <p:cNvPr id="18" name="Rectangle 3">
            <a:extLst>
              <a:ext uri="{FF2B5EF4-FFF2-40B4-BE49-F238E27FC236}">
                <a16:creationId xmlns:a16="http://schemas.microsoft.com/office/drawing/2014/main" id="{0D431622-6FE3-2D4D-E863-AE6AE5173827}"/>
              </a:ext>
            </a:extLst>
          </p:cNvPr>
          <p:cNvSpPr txBox="1"/>
          <p:nvPr/>
        </p:nvSpPr>
        <p:spPr>
          <a:xfrm>
            <a:off x="16960646" y="12399728"/>
            <a:ext cx="13777237" cy="749501"/>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nchor="ctr">
            <a:spAutoFit/>
          </a:bodyPr>
          <a:lstStyle>
            <a:lvl1pPr>
              <a:lnSpc>
                <a:spcPct val="110000"/>
              </a:lnSpc>
              <a:defRPr sz="2400" b="1">
                <a:latin typeface="Arial"/>
                <a:ea typeface="Arial"/>
                <a:cs typeface="Arial"/>
                <a:sym typeface="Arial"/>
              </a:defRPr>
            </a:lvl1pPr>
          </a:lstStyle>
          <a:p>
            <a:pPr algn="ctr"/>
            <a:r>
              <a:rPr sz="4800" dirty="0"/>
              <a:t>This could be a place for your </a:t>
            </a:r>
            <a:r>
              <a:rPr lang="en-US" sz="4800" dirty="0"/>
              <a:t>p</a:t>
            </a:r>
            <a:r>
              <a:rPr lang="de-DE" sz="4800" dirty="0" err="1"/>
              <a:t>ictures</a:t>
            </a:r>
            <a:endParaRPr sz="4800" dirty="0"/>
          </a:p>
        </p:txBody>
      </p:sp>
      <p:sp>
        <p:nvSpPr>
          <p:cNvPr id="19" name="Rectangle 8">
            <a:extLst>
              <a:ext uri="{FF2B5EF4-FFF2-40B4-BE49-F238E27FC236}">
                <a16:creationId xmlns:a16="http://schemas.microsoft.com/office/drawing/2014/main" id="{9374C43C-B9E6-F3CC-53DA-CF91995681E4}"/>
              </a:ext>
            </a:extLst>
          </p:cNvPr>
          <p:cNvSpPr txBox="1"/>
          <p:nvPr/>
        </p:nvSpPr>
        <p:spPr>
          <a:xfrm>
            <a:off x="16960646" y="5550516"/>
            <a:ext cx="13777237" cy="4564776"/>
          </a:xfrm>
          <a:prstGeom prst="rect">
            <a:avLst/>
          </a:prstGeom>
          <a:ln w="12700">
            <a:noFill/>
            <a:miter lim="400000"/>
          </a:ln>
          <a:extLst>
            <a:ext uri="{C572A759-6A51-4108-AA02-DFA0A04FC94B}">
              <ma14:wrappingTextBoxFlag xmlns="" xmlns:ma14="http://schemas.microsoft.com/office/mac/drawingml/2011/main" val="1"/>
            </a:ext>
          </a:extLst>
        </p:spPr>
        <p:txBody>
          <a:bodyPr wrap="square" lIns="0" tIns="0" rIns="0" bIns="0">
            <a:spAutoFit/>
          </a:bodyPr>
          <a:lstStyle>
            <a:lvl1pPr algn="just">
              <a:lnSpc>
                <a:spcPct val="140000"/>
              </a:lnSpc>
              <a:defRPr sz="1600">
                <a:latin typeface="Arial"/>
                <a:ea typeface="Arial"/>
                <a:cs typeface="Arial"/>
                <a:sym typeface="Arial"/>
              </a:defRPr>
            </a:lvl1pPr>
          </a:lstStyle>
          <a:p>
            <a:r>
              <a:rPr lang="en-US" sz="3600"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p:txBody>
      </p:sp>
      <p:sp>
        <p:nvSpPr>
          <p:cNvPr id="20" name="Rectangle 2">
            <a:extLst>
              <a:ext uri="{FF2B5EF4-FFF2-40B4-BE49-F238E27FC236}">
                <a16:creationId xmlns:a16="http://schemas.microsoft.com/office/drawing/2014/main" id="{2C9175A2-0317-296B-0DEA-41C6B26D6664}"/>
              </a:ext>
            </a:extLst>
          </p:cNvPr>
          <p:cNvSpPr txBox="1"/>
          <p:nvPr/>
        </p:nvSpPr>
        <p:spPr>
          <a:xfrm>
            <a:off x="25325901" y="41911253"/>
            <a:ext cx="5411982" cy="437236"/>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nchor="ctr">
            <a:spAutoFit/>
          </a:bodyPr>
          <a:lstStyle>
            <a:lvl1pPr algn="l">
              <a:lnSpc>
                <a:spcPct val="110000"/>
              </a:lnSpc>
              <a:defRPr sz="1600" b="1">
                <a:latin typeface="Arial"/>
                <a:ea typeface="Arial"/>
                <a:cs typeface="Arial"/>
                <a:sym typeface="Arial"/>
              </a:defRPr>
            </a:lvl1pPr>
          </a:lstStyle>
          <a:p>
            <a:r>
              <a:rPr lang="en-US" sz="2800" dirty="0"/>
              <a:t>This could be your logo.</a:t>
            </a:r>
            <a:endParaRPr sz="2800" dirty="0"/>
          </a:p>
        </p:txBody>
      </p:sp>
    </p:spTree>
    <p:extLst>
      <p:ext uri="{BB962C8B-B14F-4D97-AF65-F5344CB8AC3E}">
        <p14:creationId xmlns:p14="http://schemas.microsoft.com/office/powerpoint/2010/main" val="267305877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FolderID xmlns="eb3f7de7-c935-4ca6-a12c-1f73773710ec" xsi:nil="true"/>
    <KenesDocumentTypeId xmlns="eb3f7de7-c935-4ca6-a12c-1f73773710ec" xsi:nil="true"/>
    <Confidential1 xmlns="eb3f7de7-c935-4ca6-a12c-1f73773710ec">false</Confidential1>
    <Final xmlns="eb3f7de7-c935-4ca6-a12c-1f73773710ec">false</Final>
    <TaxCatchAll xmlns="eb3f7de7-c935-4ca6-a12c-1f73773710ec" xsi:nil="true"/>
    <lcf76f155ced4ddcb4097134ff3c332f xmlns="de6cfe0c-92ca-421e-a8d3-899ebb85741a">
      <Terms xmlns="http://schemas.microsoft.com/office/infopath/2007/PartnerControls"/>
    </lcf76f155ced4ddcb4097134ff3c332f>
    <_ip_UnifiedCompliancePolicyUIAction xmlns="http://schemas.microsoft.com/sharepoint/v3" xsi:nil="true"/>
    <_ip_UnifiedCompliancePolicyProperties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Kenes Document" ma:contentTypeID="0x01010037EA2DD516505C4D92B92F8677CFB685004ED924EE9203CA409AF66D06AE7E7943" ma:contentTypeVersion="14" ma:contentTypeDescription="" ma:contentTypeScope="" ma:versionID="df611ab8094c8922361d995d86d49f52">
  <xsd:schema xmlns:xsd="http://www.w3.org/2001/XMLSchema" xmlns:xs="http://www.w3.org/2001/XMLSchema" xmlns:p="http://schemas.microsoft.com/office/2006/metadata/properties" xmlns:ns1="http://schemas.microsoft.com/sharepoint/v3" xmlns:ns2="eb3f7de7-c935-4ca6-a12c-1f73773710ec" xmlns:ns3="de6cfe0c-92ca-421e-a8d3-899ebb85741a" targetNamespace="http://schemas.microsoft.com/office/2006/metadata/properties" ma:root="true" ma:fieldsID="371ecdae9133933470f8b5c9ab8d0db9" ns1:_="" ns2:_="" ns3:_="">
    <xsd:import namespace="http://schemas.microsoft.com/sharepoint/v3"/>
    <xsd:import namespace="eb3f7de7-c935-4ca6-a12c-1f73773710ec"/>
    <xsd:import namespace="de6cfe0c-92ca-421e-a8d3-899ebb85741a"/>
    <xsd:element name="properties">
      <xsd:complexType>
        <xsd:sequence>
          <xsd:element name="documentManagement">
            <xsd:complexType>
              <xsd:all>
                <xsd:element ref="ns2:FolderID" minOccurs="0"/>
                <xsd:element ref="ns2:KenesDocumentTypeId" minOccurs="0"/>
                <xsd:element ref="ns2:Confidential1" minOccurs="0"/>
                <xsd:element ref="ns2:Final" minOccurs="0"/>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element ref="ns3:lcf76f155ced4ddcb4097134ff3c332f" minOccurs="0"/>
                <xsd:element ref="ns2:TaxCatchAll" minOccurs="0"/>
                <xsd:element ref="ns3:MediaServiceGenerationTime" minOccurs="0"/>
                <xsd:element ref="ns3:MediaServiceEventHashCode" minOccurs="0"/>
                <xsd:element ref="ns3:MediaServiceDateTaken" minOccurs="0"/>
                <xsd:element ref="ns3:MediaServiceOCR" minOccurs="0"/>
                <xsd:element ref="ns1:_ip_UnifiedCompliancePolicyProperties" minOccurs="0"/>
                <xsd:element ref="ns1:_ip_UnifiedCompliancePolicyUIAction"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5" nillable="true" ma:displayName="Unified Compliance Policy Properties" ma:hidden="true" ma:internalName="_ip_UnifiedCompliancePolicyProperties">
      <xsd:simpleType>
        <xsd:restriction base="dms:Note"/>
      </xsd:simpleType>
    </xsd:element>
    <xsd:element name="_ip_UnifiedCompliancePolicyUIAction" ma:index="26"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b3f7de7-c935-4ca6-a12c-1f73773710ec" elementFormDefault="qualified">
    <xsd:import namespace="http://schemas.microsoft.com/office/2006/documentManagement/types"/>
    <xsd:import namespace="http://schemas.microsoft.com/office/infopath/2007/PartnerControls"/>
    <xsd:element name="FolderID" ma:index="2" nillable="true" ma:displayName="FolderID" ma:list="{62b5239b-3564-444d-88a9-03f6d13d411f}" ma:internalName="FolderID" ma:showField="Title" ma:web="eb3f7de7-c935-4ca6-a12c-1f73773710ec">
      <xsd:simpleType>
        <xsd:restriction base="dms:Lookup"/>
      </xsd:simpleType>
    </xsd:element>
    <xsd:element name="KenesDocumentTypeId" ma:index="3" nillable="true" ma:displayName="KenesDocumentTypeId" ma:list="{5ca2ab15-5c4e-45db-95e6-5cb4dd45d1b1}" ma:internalName="KenesDocumentTypeId" ma:showField="Title" ma:web="eb3f7de7-c935-4ca6-a12c-1f73773710ec">
      <xsd:simpleType>
        <xsd:restriction base="dms:Lookup"/>
      </xsd:simpleType>
    </xsd:element>
    <xsd:element name="Confidential1" ma:index="4" nillable="true" ma:displayName="Confidential" ma:default="0" ma:internalName="Confidential1">
      <xsd:simpleType>
        <xsd:restriction base="dms:Boolean"/>
      </xsd:simpleType>
    </xsd:element>
    <xsd:element name="Final" ma:index="5" nillable="true" ma:displayName="Final" ma:default="0" ma:internalName="Final">
      <xsd:simpleType>
        <xsd:restriction base="dms:Boolean"/>
      </xsd:simpleType>
    </xsd:element>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description="" ma:internalName="SharedWithDetails" ma:readOnly="true">
      <xsd:simpleType>
        <xsd:restriction base="dms:Note">
          <xsd:maxLength value="255"/>
        </xsd:restriction>
      </xsd:simpleType>
    </xsd:element>
    <xsd:element name="TaxCatchAll" ma:index="20" nillable="true" ma:displayName="Taxonomy Catch All Column" ma:hidden="true" ma:list="{7eb20398-0988-4e55-b57f-05d62d7b8281}" ma:internalName="TaxCatchAll" ma:showField="CatchAllData" ma:web="eb3f7de7-c935-4ca6-a12c-1f73773710ec">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de6cfe0c-92ca-421e-a8d3-899ebb85741a" elementFormDefault="qualified">
    <xsd:import namespace="http://schemas.microsoft.com/office/2006/documentManagement/types"/>
    <xsd:import namespace="http://schemas.microsoft.com/office/infopath/2007/PartnerControls"/>
    <xsd:element name="MediaServiceMetadata" ma:index="14" nillable="true" ma:displayName="MediaServiceMetadata" ma:hidden="true" ma:internalName="MediaServiceMetadata" ma:readOnly="true">
      <xsd:simpleType>
        <xsd:restriction base="dms:Note"/>
      </xsd:simpleType>
    </xsd:element>
    <xsd:element name="MediaServiceFastMetadata" ma:index="15" nillable="true" ma:displayName="MediaServiceFastMetadata" ma:hidden="true" ma:internalName="MediaServiceFastMetadata" ma:readOnly="true">
      <xsd:simpleType>
        <xsd:restriction base="dms:Note"/>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720c72ca-3d5e-4053-bfc4-d5117e56c934" ma:termSetId="09814cd3-568e-fe90-9814-8d621ff8fb84" ma:anchorId="fba54fb3-c3e1-fe81-a776-ca4b69148c4d" ma:open="true" ma:isKeyword="false">
      <xsd:complexType>
        <xsd:sequence>
          <xsd:element ref="pc:Terms" minOccurs="0" maxOccurs="1"/>
        </xsd:sequence>
      </xsd:complexType>
    </xsd:element>
    <xsd:element name="MediaServiceGenerationTime" ma:index="21" nillable="true" ma:displayName="MediaServiceGenerationTime" ma:hidden="true" ma:internalName="MediaServiceGenerationTime" ma:readOnly="true">
      <xsd:simpleType>
        <xsd:restriction base="dms:Text"/>
      </xsd:simpleType>
    </xsd:element>
    <xsd:element name="MediaServiceEventHashCode" ma:index="22" nillable="true" ma:displayName="MediaServiceEventHashCode" ma:hidden="true" ma:internalName="MediaServiceEventHashCode" ma:readOnly="true">
      <xsd:simpleType>
        <xsd:restriction base="dms:Text"/>
      </xsd:simpleType>
    </xsd:element>
    <xsd:element name="MediaServiceDateTaken" ma:index="23" nillable="true" ma:displayName="MediaServiceDateTaken" ma:hidden="true" ma:internalName="MediaServiceDateTaken" ma:readOnly="true">
      <xsd:simpleType>
        <xsd:restriction base="dms:Text"/>
      </xsd:simpleType>
    </xsd:element>
    <xsd:element name="MediaServiceOCR" ma:index="24" nillable="true" ma:displayName="Extracted Text" ma:internalName="MediaServiceOCR" ma:readOnly="true">
      <xsd:simpleType>
        <xsd:restriction base="dms:Note">
          <xsd:maxLength value="255"/>
        </xsd:restriction>
      </xsd:simpleType>
    </xsd:element>
    <xsd:element name="MediaLengthInSeconds" ma:index="27"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1"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96A0AA6-2BD7-4DBE-AC42-B003EBA5D58F}">
  <ds:schemaRefs>
    <ds:schemaRef ds:uri="http://purl.org/dc/terms/"/>
    <ds:schemaRef ds:uri="de6cfe0c-92ca-421e-a8d3-899ebb85741a"/>
    <ds:schemaRef ds:uri="http://purl.org/dc/dcmitype/"/>
    <ds:schemaRef ds:uri="http://schemas.microsoft.com/office/infopath/2007/PartnerControls"/>
    <ds:schemaRef ds:uri="http://schemas.microsoft.com/office/2006/metadata/properties"/>
    <ds:schemaRef ds:uri="http://schemas.microsoft.com/office/2006/documentManagement/types"/>
    <ds:schemaRef ds:uri="http://purl.org/dc/elements/1.1/"/>
    <ds:schemaRef ds:uri="http://schemas.microsoft.com/sharepoint/v3"/>
    <ds:schemaRef ds:uri="http://schemas.openxmlformats.org/package/2006/metadata/core-properties"/>
    <ds:schemaRef ds:uri="eb3f7de7-c935-4ca6-a12c-1f73773710ec"/>
    <ds:schemaRef ds:uri="http://www.w3.org/XML/1998/namespace"/>
  </ds:schemaRefs>
</ds:datastoreItem>
</file>

<file path=customXml/itemProps2.xml><?xml version="1.0" encoding="utf-8"?>
<ds:datastoreItem xmlns:ds="http://schemas.openxmlformats.org/officeDocument/2006/customXml" ds:itemID="{6927E5B3-2645-4745-9906-B34170908F25}">
  <ds:schemaRefs>
    <ds:schemaRef ds:uri="http://schemas.microsoft.com/sharepoint/v3/contenttype/forms"/>
  </ds:schemaRefs>
</ds:datastoreItem>
</file>

<file path=customXml/itemProps3.xml><?xml version="1.0" encoding="utf-8"?>
<ds:datastoreItem xmlns:ds="http://schemas.openxmlformats.org/officeDocument/2006/customXml" ds:itemID="{BEC56231-51FD-46DB-8BE4-27330A350FC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eb3f7de7-c935-4ca6-a12c-1f73773710ec"/>
    <ds:schemaRef ds:uri="de6cfe0c-92ca-421e-a8d3-899ebb85741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38</TotalTime>
  <Words>926</Words>
  <Application>Microsoft Office PowerPoint</Application>
  <PresentationFormat>Custom</PresentationFormat>
  <Paragraphs>19</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Valentina Danielsen</dc:creator>
  <cp:lastModifiedBy>Valentina Danielsen</cp:lastModifiedBy>
  <cp:revision>3</cp:revision>
  <dcterms:created xsi:type="dcterms:W3CDTF">2022-05-09T13:50:47Z</dcterms:created>
  <dcterms:modified xsi:type="dcterms:W3CDTF">2023-05-31T10:06:32Z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0x01010037EA2DD516505C4D92B92F8677CFB685004ED924EE9203CA409AF66D06AE7E7943</vt:lpwstr>
  </property>
  <property fmtid="{D5CDD505-2E9C-101B-9397-08002B2CF9AE}" pid="3" name="MediaServiceImageTags">
    <vt:lpwstr/>
  </property>
</Properties>
</file>