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4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8" r:id="rId4"/>
    <p:sldMasterId id="2147483696" r:id="rId5"/>
    <p:sldMasterId id="2147483670" r:id="rId6"/>
    <p:sldMasterId id="2147483681" r:id="rId7"/>
    <p:sldMasterId id="2147483693" r:id="rId8"/>
  </p:sldMasterIdLst>
  <p:notesMasterIdLst>
    <p:notesMasterId r:id="rId15"/>
  </p:notesMasterIdLst>
  <p:handoutMasterIdLst>
    <p:handoutMasterId r:id="rId16"/>
  </p:handoutMasterIdLst>
  <p:sldIdLst>
    <p:sldId id="260" r:id="rId9"/>
    <p:sldId id="287" r:id="rId10"/>
    <p:sldId id="261" r:id="rId11"/>
    <p:sldId id="288" r:id="rId12"/>
    <p:sldId id="262" r:id="rId13"/>
    <p:sldId id="263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FB9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43E9838-5D53-4FB4-B743-90C27AA8E4E8}" v="2" dt="2026-03-25T07:23:26.514"/>
    <p1510:client id="{FFE11670-FD8A-4C8A-817D-6CEE53C376BB}" v="5" dt="2026-01-09T18:58:14.86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4352" autoAdjust="0"/>
    <p:restoredTop sz="94902" autoAdjust="0"/>
  </p:normalViewPr>
  <p:slideViewPr>
    <p:cSldViewPr snapToGrid="0">
      <p:cViewPr varScale="1">
        <p:scale>
          <a:sx n="54" d="100"/>
          <a:sy n="54" d="100"/>
        </p:scale>
        <p:origin x="64" y="3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2" d="100"/>
          <a:sy n="72" d="100"/>
        </p:scale>
        <p:origin x="1762" y="8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2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9DEA9A6-1992-AE67-1DC6-35230EFF767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ECCA21-9D6C-E7D7-B3B9-AB3E185E272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013C4A-A403-48A6-897E-83F4F4097EE6}" type="datetimeFigureOut">
              <a:rPr lang="en-US" smtClean="0"/>
              <a:t>3/25/2026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CD43B3-EB93-3B77-D240-68E034CC9BF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6E01F3-0713-57D5-568E-4003E36C5F9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65397E-957F-411E-AC17-BF7F5641E5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5685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4D1273-D23A-4D91-97B1-761ACCFC055D}" type="datetimeFigureOut">
              <a:rPr lang="en-US" smtClean="0"/>
              <a:t>3/25/2026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E4945C-0E65-404D-8E5E-57CE08DAB6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9167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E4945C-0E65-404D-8E5E-57CE08DAB60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4669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912DE6-7DEA-8823-3849-27BBD52596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9F7E24D-45D7-42B7-A3E9-E9C432FC84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0082690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912DE6-7DEA-8823-3849-27BBD52596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9F7E24D-45D7-42B7-A3E9-E9C432FC84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341061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866208-51A7-10EB-EBFB-1102C4D676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835207-6357-9D95-B018-16B6C0639B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6"/>
            <a:ext cx="10515600" cy="45220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287287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43E37F-3EDB-18BF-EABA-53A869A2E3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E233D2-6F57-02F8-3BBC-F5A755DD29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392178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E6C98C-81CF-9761-C49A-EACC2795C2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B623AE-175E-1A8F-3619-3AF23FD1CD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CCFFF5-6CF8-1245-0748-84353336A1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412708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91E4CF-0B1E-EC0A-3659-DC1BEF01A3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CF531F-4381-EEB5-FA69-15A20CA4E1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AF9F6F-B401-EDBD-8555-446D061985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2F6142F-E60D-F2B5-D0F9-A3FA69B4BB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60768D6-1EE9-FE75-088E-D30DE67F2FE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118616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F50764-65AC-E950-EEAD-F268BB9E1D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452897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00433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8B8B2D-C70C-1985-2D46-B914B367EC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7242DA-DF32-64F1-C9B2-06C15872E3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EFBD0E-FD97-FF73-605D-1A58957BF1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358808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47E652-C397-2DA4-A293-2D50E43DB9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9C6E87B-36DF-F26D-A424-F7F541957BA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354EC6-C82B-12A3-5DCA-80D0072207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334822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912DE6-7DEA-8823-3849-27BBD52596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9F7E24D-45D7-42B7-A3E9-E9C432FC84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878814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866208-51A7-10EB-EBFB-1102C4D676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835207-6357-9D95-B018-16B6C0639B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6"/>
            <a:ext cx="10515600" cy="45220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487102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866208-51A7-10EB-EBFB-1102C4D676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835207-6357-9D95-B018-16B6C0639B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6"/>
            <a:ext cx="10515600" cy="44794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431519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43E37F-3EDB-18BF-EABA-53A869A2E3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E233D2-6F57-02F8-3BBC-F5A755DD29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207657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E6C98C-81CF-9761-C49A-EACC2795C2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B623AE-175E-1A8F-3619-3AF23FD1CD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CCFFF5-6CF8-1245-0748-84353336A1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320838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91E4CF-0B1E-EC0A-3659-DC1BEF01A3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CF531F-4381-EEB5-FA69-15A20CA4E1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AF9F6F-B401-EDBD-8555-446D061985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2F6142F-E60D-F2B5-D0F9-A3FA69B4BB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60768D6-1EE9-FE75-088E-D30DE67F2FE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5974225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F50764-65AC-E950-EEAD-F268BB9E1D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1690399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890263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575474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8B8B2D-C70C-1985-2D46-B914B367EC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7242DA-DF32-64F1-C9B2-06C15872E3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EFBD0E-FD97-FF73-605D-1A58957BF1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1779439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47E652-C397-2DA4-A293-2D50E43DB9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9C6E87B-36DF-F26D-A424-F7F541957BA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354EC6-C82B-12A3-5DCA-80D0072207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2980689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AC7DA2-6729-EAA7-2541-A2F6439923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E3B92C-A167-53D4-B0C7-D885BA2C98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5BD8BC-2E4D-EA02-D832-48A16B22AB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02BDA-3EA3-43C1-A345-3578E2D8F2A6}" type="datetimeFigureOut">
              <a:rPr lang="en-US" smtClean="0"/>
              <a:t>3/25/2026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D0145A-0CF2-D5C1-B028-315488C9E8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D78833-63AC-2BC2-0CB8-FCAADED618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3C8AE-0602-46DC-BBD2-946459486D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0888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43E37F-3EDB-18BF-EABA-53A869A2E3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E233D2-6F57-02F8-3BBC-F5A755DD29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1105514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1466BE-628D-ABD1-6C02-22589709A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9D78D5-A660-F916-8E91-16312BBD92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172AE9-43B9-1592-E67E-842B52F517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02BDA-3EA3-43C1-A345-3578E2D8F2A6}" type="datetimeFigureOut">
              <a:rPr lang="en-US" smtClean="0"/>
              <a:t>3/25/2026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969047-5750-D734-83EE-5978A94BE2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642844-BA2D-DD33-294B-2F1E240F4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3C8AE-0602-46DC-BBD2-946459486D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79768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FA312B-B438-80AD-33DC-2AB63EC6F4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E1CAC1-E469-6C6D-5C5C-9DE48366E6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E65FAF-4916-9559-3442-2A5BF0B806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02BDA-3EA3-43C1-A345-3578E2D8F2A6}" type="datetimeFigureOut">
              <a:rPr lang="en-US" smtClean="0"/>
              <a:t>3/25/2026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E33FA2-3B10-0308-6EAD-86EA9D97EA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36433C-5986-731D-864D-92076D5AA7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3C8AE-0602-46DC-BBD2-946459486D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68549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CB79C3-B8E6-24D4-4707-2AED310BF4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2A3B8A-C002-7DDF-5202-15BE48741B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5475A1-46D3-C13D-AA0D-524BDBDBB7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A4FE32-3A85-215B-6B92-1FD32D260D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02BDA-3EA3-43C1-A345-3578E2D8F2A6}" type="datetimeFigureOut">
              <a:rPr lang="en-US" smtClean="0"/>
              <a:t>3/25/2026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3B81D0-1ED6-80E2-B6A1-2EA6F30F08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95F000-6473-9A74-D790-3DC81FCA0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3C8AE-0602-46DC-BBD2-946459486D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91324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BC14FC-CA3D-2355-45EF-5C548B1C56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6B0177-4E36-4C07-2C31-B33BAD44A2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71CD3B-0435-3B2C-9E14-2E4D7178D5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3CB7A4C-6837-E365-FF49-29883227FE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5216F24-BEA8-4365-9AA7-DF59BEC54D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3C000-D082-D232-67BF-3C8418054D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02BDA-3EA3-43C1-A345-3578E2D8F2A6}" type="datetimeFigureOut">
              <a:rPr lang="en-US" smtClean="0"/>
              <a:t>3/25/2026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2F6182C-E3BF-3268-D206-2C1338B0DD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0E35436-328E-AA77-EB8A-5604113F55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3C8AE-0602-46DC-BBD2-946459486D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83388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3D88C6-A38D-D87F-9750-27B901E6F4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800612-D4B5-DD98-4191-79C6CF9CE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02BDA-3EA3-43C1-A345-3578E2D8F2A6}" type="datetimeFigureOut">
              <a:rPr lang="en-US" smtClean="0"/>
              <a:t>3/25/2026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F1056C3-72BC-08CA-9CB6-91CAECF325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41E358-663F-007A-2FEB-D4E015F60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3C8AE-0602-46DC-BBD2-946459486D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59192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98A0C9A-A409-2F53-189B-B3AC34ED9D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02BDA-3EA3-43C1-A345-3578E2D8F2A6}" type="datetimeFigureOut">
              <a:rPr lang="en-US" smtClean="0"/>
              <a:t>3/25/2026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4679534-6DB9-6DE3-C692-9621D94239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A09B38-4323-3C9B-26CD-C24E69FCE7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3C8AE-0602-46DC-BBD2-946459486D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35967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4F7EB-7E5B-D916-C31E-EBA7B0125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E37D5D-ADE8-2FC7-8EF7-4FF8297522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D98436-E0E3-723B-ED9C-4FDE90288D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3BD2DB-7C67-E19E-6139-BD66D4C242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02BDA-3EA3-43C1-A345-3578E2D8F2A6}" type="datetimeFigureOut">
              <a:rPr lang="en-US" smtClean="0"/>
              <a:t>3/25/2026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04F22A-4ECC-1DA1-1198-C6E6DF76DD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61D277-5D20-6DFC-82A3-338F14CA1F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3C8AE-0602-46DC-BBD2-946459486D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47781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D44113-19A3-FC0F-703D-A108FA9076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466D026-2D2E-0CE5-0CA7-B7DEA3A857B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6790FD-A41F-1A9A-C59C-5E9689FCCF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C6DF2E-378E-DD59-194C-BE86644FFC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02BDA-3EA3-43C1-A345-3578E2D8F2A6}" type="datetimeFigureOut">
              <a:rPr lang="en-US" smtClean="0"/>
              <a:t>3/25/2026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5562E4-EFBA-1CAB-00BD-A6442B269B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56D271-4764-7116-B686-9CC5B93309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3C8AE-0602-46DC-BBD2-946459486D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6538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C3EB32-743C-F393-AC57-D6ED0008D1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27FAC16-3C61-E8FF-5CCD-87BB45DD81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3BDA46-1889-7ECF-EF2A-19B2255448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02BDA-3EA3-43C1-A345-3578E2D8F2A6}" type="datetimeFigureOut">
              <a:rPr lang="en-US" smtClean="0"/>
              <a:t>3/25/2026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0D3699-49B8-A0B2-4BF7-451A11900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05015C-337C-0F23-340F-8F0D8CB3D2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3C8AE-0602-46DC-BBD2-946459486D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86003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DAC9F3E-F30F-5E17-210D-75F049CD2A3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5AF82A5-A7AA-F88C-2723-951B3AAEA7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DDB254-CEE1-4A01-B5DB-8A90223844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02BDA-3EA3-43C1-A345-3578E2D8F2A6}" type="datetimeFigureOut">
              <a:rPr lang="en-US" smtClean="0"/>
              <a:t>3/25/2026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AD852B-014A-27BB-1929-9BE176B369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2BA537-081C-47F3-858E-7FD61111D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3C8AE-0602-46DC-BBD2-946459486D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773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E6C98C-81CF-9761-C49A-EACC2795C2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B623AE-175E-1A8F-3619-3AF23FD1CD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CCFFF5-6CF8-1245-0748-84353336A1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6354056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B28354-527A-7CF6-6131-633ED4EDD8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6954" y="3175855"/>
            <a:ext cx="11518089" cy="1734902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Title of Presentation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849F6E7A-D7C9-609A-104D-2518D1AC7D52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7276795" y="395664"/>
            <a:ext cx="4578248" cy="103972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 i="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Name of the speaker</a:t>
            </a:r>
            <a:br>
              <a:rPr lang="en-GB" dirty="0"/>
            </a:br>
            <a:r>
              <a:rPr lang="en-GB" dirty="0"/>
              <a:t>Affiliation</a:t>
            </a:r>
          </a:p>
          <a:p>
            <a:pPr lvl="0"/>
            <a:r>
              <a:rPr lang="en-GB" dirty="0"/>
              <a:t>Country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BDB1A618-B793-D34E-613D-FD294DE5C97F}"/>
              </a:ext>
            </a:extLst>
          </p:cNvPr>
          <p:cNvSpPr>
            <a:spLocks noGrp="1"/>
          </p:cNvSpPr>
          <p:nvPr>
            <p:ph type="body" sz="half" idx="12" hasCustomPrompt="1"/>
          </p:nvPr>
        </p:nvSpPr>
        <p:spPr>
          <a:xfrm>
            <a:off x="7276795" y="1531456"/>
            <a:ext cx="4578248" cy="46743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0" i="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CH" dirty="0"/>
              <a:t>Date </a:t>
            </a:r>
            <a:endParaRPr lang="en-GB" dirty="0"/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ABF4BCC7-0D32-F024-54AA-994FFA2DA255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336954" y="5006823"/>
            <a:ext cx="11518089" cy="152156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 b="0" i="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Subtitle of the presentation/Co-Author List</a:t>
            </a:r>
          </a:p>
        </p:txBody>
      </p:sp>
      <p:sp>
        <p:nvSpPr>
          <p:cNvPr id="5" name="Freeform 2">
            <a:extLst>
              <a:ext uri="{FF2B5EF4-FFF2-40B4-BE49-F238E27FC236}">
                <a16:creationId xmlns:a16="http://schemas.microsoft.com/office/drawing/2014/main" id="{A99948D3-63F4-B5EF-14B8-CAAE962CECB4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custGeom>
            <a:avLst/>
            <a:gdLst/>
            <a:ahLst/>
            <a:cxnLst/>
            <a:rect l="l" t="t" r="r" b="b"/>
            <a:pathLst>
              <a:path w="19234499" h="10891377">
                <a:moveTo>
                  <a:pt x="0" y="0"/>
                </a:moveTo>
                <a:lnTo>
                  <a:pt x="19234499" y="0"/>
                </a:lnTo>
                <a:lnTo>
                  <a:pt x="19234499" y="10891378"/>
                </a:lnTo>
                <a:lnTo>
                  <a:pt x="0" y="1089137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2905" r="-1653" b="-6702"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A1C12EA-0C81-5443-AB55-4DC20394322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953" y="303112"/>
            <a:ext cx="6287781" cy="2533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29079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B28354-527A-7CF6-6131-633ED4EDD8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6954" y="3175855"/>
            <a:ext cx="11518089" cy="1734902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Title of Presentation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849F6E7A-D7C9-609A-104D-2518D1AC7D52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7276795" y="395664"/>
            <a:ext cx="4578248" cy="103972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 i="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Name of the speaker</a:t>
            </a:r>
            <a:br>
              <a:rPr lang="en-GB" dirty="0"/>
            </a:br>
            <a:r>
              <a:rPr lang="en-GB" dirty="0"/>
              <a:t>Affiliation</a:t>
            </a:r>
          </a:p>
          <a:p>
            <a:pPr lvl="0"/>
            <a:r>
              <a:rPr lang="en-GB" dirty="0"/>
              <a:t>Country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BDB1A618-B793-D34E-613D-FD294DE5C97F}"/>
              </a:ext>
            </a:extLst>
          </p:cNvPr>
          <p:cNvSpPr>
            <a:spLocks noGrp="1"/>
          </p:cNvSpPr>
          <p:nvPr>
            <p:ph type="body" sz="half" idx="12" hasCustomPrompt="1"/>
          </p:nvPr>
        </p:nvSpPr>
        <p:spPr>
          <a:xfrm>
            <a:off x="7276795" y="1531456"/>
            <a:ext cx="4578248" cy="46743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0" i="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CH" dirty="0"/>
              <a:t>Date </a:t>
            </a:r>
            <a:endParaRPr lang="en-GB" dirty="0"/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ABF4BCC7-0D32-F024-54AA-994FFA2DA255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336954" y="5006823"/>
            <a:ext cx="11518089" cy="152156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 b="0" i="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Subtitle of the presentation/Co-Author List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A1C12EA-0C81-5443-AB55-4DC20394322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953" y="303112"/>
            <a:ext cx="6287781" cy="2533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07643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D2C40C4-A8A0-E2D9-413D-7CD1BB7DC2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83FB1-5920-404D-AF42-A92CD2D61A45}" type="datetimeFigureOut">
              <a:rPr lang="en-US" smtClean="0"/>
              <a:t>3/25/2026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D98EB0A-1050-6167-6147-472086D988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651377-E1C5-06C3-88DA-385CB5C2BC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A4D37-F2A3-4D92-930B-6B723C4AEF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467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91E4CF-0B1E-EC0A-3659-DC1BEF01A3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CF531F-4381-EEB5-FA69-15A20CA4E1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AF9F6F-B401-EDBD-8555-446D061985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2F6142F-E60D-F2B5-D0F9-A3FA69B4BB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60768D6-1EE9-FE75-088E-D30DE67F2FE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459238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F50764-65AC-E950-EEAD-F268BB9E1D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311967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0084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8B8B2D-C70C-1985-2D46-B914B367EC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7242DA-DF32-64F1-C9B2-06C15872E3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EFBD0E-FD97-FF73-605D-1A58957BF1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212353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47E652-C397-2DA4-A293-2D50E43DB9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9C6E87B-36DF-F26D-A424-F7F541957BA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354EC6-C82B-12A3-5DCA-80D0072207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976804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image" Target="../media/image3.jpeg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image" Target="../media/image4.png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2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4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19852A6-0DC9-485A-4EDB-F015CAC31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948AA8-D72C-35F7-B174-C370F5424E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4947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1" name="Picture 10" descr="A black and purple striped sphere&#10;&#10;Description automatically generated">
            <a:extLst>
              <a:ext uri="{FF2B5EF4-FFF2-40B4-BE49-F238E27FC236}">
                <a16:creationId xmlns:a16="http://schemas.microsoft.com/office/drawing/2014/main" id="{56C37D5C-534D-92F4-8CA8-3530200E2555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7053" y="365125"/>
            <a:ext cx="3974600" cy="611734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45CCDD7-C650-A23C-4CC6-3D19E605F762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347" y="6178102"/>
            <a:ext cx="3285267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003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19852A6-0DC9-485A-4EDB-F015CAC31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948AA8-D72C-35F7-B174-C370F5424E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4947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reeform 2">
            <a:extLst>
              <a:ext uri="{FF2B5EF4-FFF2-40B4-BE49-F238E27FC236}">
                <a16:creationId xmlns:a16="http://schemas.microsoft.com/office/drawing/2014/main" id="{87A9562A-1328-9CCC-8690-EEA19F0B3208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custGeom>
            <a:avLst/>
            <a:gdLst/>
            <a:ahLst/>
            <a:cxnLst/>
            <a:rect l="l" t="t" r="r" b="b"/>
            <a:pathLst>
              <a:path w="19234499" h="10891377">
                <a:moveTo>
                  <a:pt x="0" y="0"/>
                </a:moveTo>
                <a:lnTo>
                  <a:pt x="19234499" y="0"/>
                </a:lnTo>
                <a:lnTo>
                  <a:pt x="19234499" y="10891378"/>
                </a:lnTo>
                <a:lnTo>
                  <a:pt x="0" y="10891378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t="-12905" r="-1653" b="-6702"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45CCDD7-C650-A23C-4CC6-3D19E605F762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347" y="6178102"/>
            <a:ext cx="3285267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019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lack and white striped sphere&#10;&#10;Description automatically generated">
            <a:extLst>
              <a:ext uri="{FF2B5EF4-FFF2-40B4-BE49-F238E27FC236}">
                <a16:creationId xmlns:a16="http://schemas.microsoft.com/office/drawing/2014/main" id="{FFA28F0D-CBAA-211D-C726-C1E1F157D67A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alphaModFix amt="3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7479" y="101207"/>
            <a:ext cx="3974600" cy="6117348"/>
          </a:xfrm>
          <a:prstGeom prst="rect">
            <a:avLst/>
          </a:prstGeom>
          <a:effectLst>
            <a:reflection endPos="65000" dist="50800" dir="5400000" sy="-100000" algn="bl" rotWithShape="0"/>
          </a:effectLst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19852A6-0DC9-485A-4EDB-F015CAC31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948AA8-D72C-35F7-B174-C370F5424E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929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7448B50-69F1-A08A-43C9-4F1FB0899BED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58" y="6218555"/>
            <a:ext cx="3285269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69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80" r:id="rId7"/>
    <p:sldLayoutId id="2147483677" r:id="rId8"/>
    <p:sldLayoutId id="2147483678" r:id="rId9"/>
    <p:sldLayoutId id="2147483679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Open Sans" pitchFamily="2" charset="0"/>
          <a:ea typeface="Open Sans" pitchFamily="2" charset="0"/>
          <a:cs typeface="Open Sans" pitchFamily="2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Open Sans" pitchFamily="2" charset="0"/>
          <a:ea typeface="Open Sans" pitchFamily="2" charset="0"/>
          <a:cs typeface="Open Sans" pitchFamily="2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Open Sans" pitchFamily="2" charset="0"/>
          <a:ea typeface="Open Sans" pitchFamily="2" charset="0"/>
          <a:cs typeface="Open Sans" pitchFamily="2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Open Sans" pitchFamily="2" charset="0"/>
          <a:ea typeface="Open Sans" pitchFamily="2" charset="0"/>
          <a:cs typeface="Open Sans" pitchFamily="2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Open Sans" pitchFamily="2" charset="0"/>
          <a:ea typeface="Open Sans" pitchFamily="2" charset="0"/>
          <a:cs typeface="Open Sans" pitchFamily="2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Open Sans" pitchFamily="2" charset="0"/>
          <a:ea typeface="Open Sans" pitchFamily="2" charset="0"/>
          <a:cs typeface="Open Sans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15E2ED0-8794-A8A4-095B-738EC384DB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54A798-6A64-93D2-46E0-9F49226F00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DA6A5B-EB1F-F938-3E06-0328CA60C4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91502BDA-3EA3-43C1-A345-3578E2D8F2A6}" type="datetimeFigureOut">
              <a:rPr lang="en-US" smtClean="0"/>
              <a:pPr/>
              <a:t>3/25/2026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EF441A-6573-5311-3E3F-E6618A2DCD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2B035B-B84F-3AEE-482A-A0D081B800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FC83C8AE-0602-46DC-BBD2-946459486D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063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1483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8" r:id="rId1"/>
    <p:sldLayoutId id="2147483695" r:id="rId2"/>
    <p:sldLayoutId id="2147483694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5CACB1-F6C9-C3A5-3D75-BED04CFAA5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F9867E3-DB0E-B997-DF21-D47CD12EE090}"/>
              </a:ext>
            </a:extLst>
          </p:cNvPr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B62910E-1498-9C39-AC30-EEA6E80AAA78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7276795" y="395664"/>
            <a:ext cx="4578248" cy="103972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1968E6-3B50-AA76-93E5-E3D255253F46}"/>
              </a:ext>
            </a:extLst>
          </p:cNvPr>
          <p:cNvSpPr>
            <a:spLocks noGrp="1"/>
          </p:cNvSpPr>
          <p:nvPr>
            <p:ph type="body" sz="half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8626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F2FDE85-6252-B6AE-703A-EBA052067BE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46176" y="675832"/>
            <a:ext cx="11095037" cy="615950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Disclosure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675C2FD3-8057-1B1C-947F-05C076191923}"/>
              </a:ext>
            </a:extLst>
          </p:cNvPr>
          <p:cNvGraphicFramePr>
            <a:graphicFrameLocks noGrp="1"/>
          </p:cNvGraphicFramePr>
          <p:nvPr/>
        </p:nvGraphicFramePr>
        <p:xfrm>
          <a:off x="646176" y="1443800"/>
          <a:ext cx="4300538" cy="579438"/>
        </p:xfrm>
        <a:graphic>
          <a:graphicData uri="http://schemas.openxmlformats.org/drawingml/2006/table">
            <a:tbl>
              <a:tblPr/>
              <a:tblGrid>
                <a:gridCol w="4266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738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97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5" marR="68585" marT="951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No, nothing to disclose </a:t>
                      </a:r>
                    </a:p>
                  </a:txBody>
                  <a:tcPr marL="68585" marR="68585" marT="951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97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5" marR="68585" marT="951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Yes, please specify: </a:t>
                      </a:r>
                    </a:p>
                  </a:txBody>
                  <a:tcPr marL="68585" marR="68585" marT="951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" name="Content Placeholder 10">
            <a:extLst>
              <a:ext uri="{FF2B5EF4-FFF2-40B4-BE49-F238E27FC236}">
                <a16:creationId xmlns:a16="http://schemas.microsoft.com/office/drawing/2014/main" id="{71184E87-E49F-E9EB-7323-88463780B204}"/>
              </a:ext>
            </a:extLst>
          </p:cNvPr>
          <p:cNvGraphicFramePr>
            <a:graphicFrameLocks/>
          </p:cNvGraphicFramePr>
          <p:nvPr/>
        </p:nvGraphicFramePr>
        <p:xfrm>
          <a:off x="646176" y="2327274"/>
          <a:ext cx="8686800" cy="1746251"/>
        </p:xfrm>
        <a:graphic>
          <a:graphicData uri="http://schemas.openxmlformats.org/drawingml/2006/table">
            <a:tbl>
              <a:tblPr/>
              <a:tblGrid>
                <a:gridCol w="21152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54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65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798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798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046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8579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37160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41164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0" i="1" dirty="0"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Company Name</a:t>
                      </a:r>
                      <a:endParaRPr lang="en-US" sz="900" b="0" i="1" dirty="0">
                        <a:latin typeface="Open Sans" pitchFamily="2" charset="0"/>
                        <a:ea typeface="Open Sans" pitchFamily="2" charset="0"/>
                        <a:cs typeface="Open Sans" pitchFamily="2" charset="0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0" i="1" dirty="0"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Honoraria/</a:t>
                      </a:r>
                      <a:endParaRPr lang="en-US" sz="900" b="0" i="1" dirty="0">
                        <a:latin typeface="Open Sans" pitchFamily="2" charset="0"/>
                        <a:ea typeface="Open Sans" pitchFamily="2" charset="0"/>
                        <a:cs typeface="Open Sans" pitchFamily="2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0" i="1" dirty="0"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Expenses </a:t>
                      </a:r>
                      <a:endParaRPr lang="en-US" sz="900" b="0" i="1" dirty="0">
                        <a:latin typeface="Open Sans" pitchFamily="2" charset="0"/>
                        <a:ea typeface="Open Sans" pitchFamily="2" charset="0"/>
                        <a:cs typeface="Open Sans" pitchFamily="2" charset="0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0" i="1" dirty="0"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Consulting/ Advisory Board</a:t>
                      </a:r>
                      <a:endParaRPr lang="en-US" sz="900" b="0" i="1" dirty="0">
                        <a:latin typeface="Open Sans" pitchFamily="2" charset="0"/>
                        <a:ea typeface="Open Sans" pitchFamily="2" charset="0"/>
                        <a:cs typeface="Open Sans" pitchFamily="2" charset="0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0" i="1" dirty="0"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Funded Research </a:t>
                      </a:r>
                      <a:endParaRPr lang="en-US" sz="900" b="0" i="1" dirty="0">
                        <a:latin typeface="Open Sans" pitchFamily="2" charset="0"/>
                        <a:ea typeface="Open Sans" pitchFamily="2" charset="0"/>
                        <a:cs typeface="Open Sans" pitchFamily="2" charset="0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0" i="1" dirty="0"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Royalties/ Patent</a:t>
                      </a:r>
                      <a:endParaRPr lang="en-US" sz="900" b="0" i="1" dirty="0">
                        <a:latin typeface="Open Sans" pitchFamily="2" charset="0"/>
                        <a:ea typeface="Open Sans" pitchFamily="2" charset="0"/>
                        <a:cs typeface="Open Sans" pitchFamily="2" charset="0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0" i="1" dirty="0"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Stock Options</a:t>
                      </a:r>
                      <a:endParaRPr lang="en-US" sz="900" b="0" i="1" dirty="0">
                        <a:latin typeface="Open Sans" pitchFamily="2" charset="0"/>
                        <a:ea typeface="Open Sans" pitchFamily="2" charset="0"/>
                        <a:cs typeface="Open Sans" pitchFamily="2" charset="0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0" i="1" dirty="0"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Ownership/ Equity Position</a:t>
                      </a:r>
                      <a:endParaRPr lang="en-US" sz="900" b="0" i="1" dirty="0">
                        <a:latin typeface="Open Sans" pitchFamily="2" charset="0"/>
                        <a:ea typeface="Open Sans" pitchFamily="2" charset="0"/>
                        <a:cs typeface="Open Sans" pitchFamily="2" charset="0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0" i="1" dirty="0"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Employee</a:t>
                      </a:r>
                      <a:endParaRPr lang="en-US" sz="900" b="0" i="1" dirty="0">
                        <a:latin typeface="Open Sans" pitchFamily="2" charset="0"/>
                        <a:ea typeface="Open Sans" pitchFamily="2" charset="0"/>
                        <a:cs typeface="Open Sans" pitchFamily="2" charset="0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0" i="1" dirty="0"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Other </a:t>
                      </a:r>
                      <a:endParaRPr lang="en-US" sz="900" b="0" i="1" dirty="0">
                        <a:latin typeface="Open Sans" pitchFamily="2" charset="0"/>
                        <a:ea typeface="Open Sans" pitchFamily="2" charset="0"/>
                        <a:cs typeface="Open Sans" pitchFamily="2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0" i="1" dirty="0"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(please specify)</a:t>
                      </a:r>
                      <a:endParaRPr lang="en-US" sz="900" b="0" i="1" dirty="0">
                        <a:latin typeface="Open Sans" pitchFamily="2" charset="0"/>
                        <a:ea typeface="Open Sans" pitchFamily="2" charset="0"/>
                        <a:cs typeface="Open Sans" pitchFamily="2" charset="0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922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spc="-15" dirty="0"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Example: company XYZ </a:t>
                      </a:r>
                      <a:endParaRPr lang="en-US" sz="1200" dirty="0">
                        <a:latin typeface="Open Sans" pitchFamily="2" charset="0"/>
                        <a:ea typeface="Open Sans" pitchFamily="2" charset="0"/>
                        <a:cs typeface="Open Sans" pitchFamily="2" charset="0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x</a:t>
                      </a: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Open Sans" pitchFamily="2" charset="0"/>
                        <a:ea typeface="Open Sans" pitchFamily="2" charset="0"/>
                        <a:cs typeface="Open Sans" pitchFamily="2" charset="0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x</a:t>
                      </a: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Open Sans" pitchFamily="2" charset="0"/>
                        <a:ea typeface="Open Sans" pitchFamily="2" charset="0"/>
                        <a:cs typeface="Open Sans" pitchFamily="2" charset="0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x</a:t>
                      </a: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Open Sans" pitchFamily="2" charset="0"/>
                        <a:ea typeface="Open Sans" pitchFamily="2" charset="0"/>
                        <a:cs typeface="Open Sans" pitchFamily="2" charset="0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Open Sans" pitchFamily="2" charset="0"/>
                        <a:ea typeface="Open Sans" pitchFamily="2" charset="0"/>
                        <a:cs typeface="Open Sans" pitchFamily="2" charset="0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spc="-15" dirty="0"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     </a:t>
                      </a:r>
                      <a:endParaRPr lang="en-US" sz="1200" dirty="0">
                        <a:latin typeface="Open Sans" pitchFamily="2" charset="0"/>
                        <a:ea typeface="Open Sans" pitchFamily="2" charset="0"/>
                        <a:cs typeface="Open Sans" pitchFamily="2" charset="0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6922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Open Sans" pitchFamily="2" charset="0"/>
                        <a:ea typeface="Open Sans" pitchFamily="2" charset="0"/>
                        <a:cs typeface="Open Sans" pitchFamily="2" charset="0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Open Sans" pitchFamily="2" charset="0"/>
                        <a:ea typeface="Open Sans" pitchFamily="2" charset="0"/>
                        <a:cs typeface="Open Sans" pitchFamily="2" charset="0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Open Sans" pitchFamily="2" charset="0"/>
                        <a:ea typeface="Open Sans" pitchFamily="2" charset="0"/>
                        <a:cs typeface="Open Sans" pitchFamily="2" charset="0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Open Sans" pitchFamily="2" charset="0"/>
                        <a:ea typeface="Open Sans" pitchFamily="2" charset="0"/>
                        <a:cs typeface="Open Sans" pitchFamily="2" charset="0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Open Sans" pitchFamily="2" charset="0"/>
                        <a:ea typeface="Open Sans" pitchFamily="2" charset="0"/>
                        <a:cs typeface="Open Sans" pitchFamily="2" charset="0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Open Sans" pitchFamily="2" charset="0"/>
                        <a:ea typeface="Open Sans" pitchFamily="2" charset="0"/>
                        <a:cs typeface="Open Sans" pitchFamily="2" charset="0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Open Sans" pitchFamily="2" charset="0"/>
                        <a:ea typeface="Open Sans" pitchFamily="2" charset="0"/>
                        <a:cs typeface="Open Sans" pitchFamily="2" charset="0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Open Sans" pitchFamily="2" charset="0"/>
                        <a:ea typeface="Open Sans" pitchFamily="2" charset="0"/>
                        <a:cs typeface="Open Sans" pitchFamily="2" charset="0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spc="-15" dirty="0"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     </a:t>
                      </a:r>
                      <a:endParaRPr lang="en-US" sz="1200" dirty="0">
                        <a:latin typeface="Open Sans" pitchFamily="2" charset="0"/>
                        <a:ea typeface="Open Sans" pitchFamily="2" charset="0"/>
                        <a:cs typeface="Open Sans" pitchFamily="2" charset="0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6922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Open Sans" pitchFamily="2" charset="0"/>
                        <a:ea typeface="Open Sans" pitchFamily="2" charset="0"/>
                        <a:cs typeface="Open Sans" pitchFamily="2" charset="0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Open Sans" pitchFamily="2" charset="0"/>
                        <a:ea typeface="Open Sans" pitchFamily="2" charset="0"/>
                        <a:cs typeface="Open Sans" pitchFamily="2" charset="0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Open Sans" pitchFamily="2" charset="0"/>
                        <a:ea typeface="Open Sans" pitchFamily="2" charset="0"/>
                        <a:cs typeface="Open Sans" pitchFamily="2" charset="0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>
                        <a:latin typeface="Open Sans" pitchFamily="2" charset="0"/>
                        <a:ea typeface="Open Sans" pitchFamily="2" charset="0"/>
                        <a:cs typeface="Open Sans" pitchFamily="2" charset="0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>
                        <a:latin typeface="Open Sans" pitchFamily="2" charset="0"/>
                        <a:ea typeface="Open Sans" pitchFamily="2" charset="0"/>
                        <a:cs typeface="Open Sans" pitchFamily="2" charset="0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Open Sans" pitchFamily="2" charset="0"/>
                        <a:ea typeface="Open Sans" pitchFamily="2" charset="0"/>
                        <a:cs typeface="Open Sans" pitchFamily="2" charset="0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Open Sans" pitchFamily="2" charset="0"/>
                        <a:ea typeface="Open Sans" pitchFamily="2" charset="0"/>
                        <a:cs typeface="Open Sans" pitchFamily="2" charset="0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Open Sans" pitchFamily="2" charset="0"/>
                        <a:ea typeface="Open Sans" pitchFamily="2" charset="0"/>
                        <a:cs typeface="Open Sans" pitchFamily="2" charset="0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spc="-15" dirty="0"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     </a:t>
                      </a:r>
                      <a:endParaRPr lang="en-US" sz="1200" dirty="0">
                        <a:latin typeface="Open Sans" pitchFamily="2" charset="0"/>
                        <a:ea typeface="Open Sans" pitchFamily="2" charset="0"/>
                        <a:cs typeface="Open Sans" pitchFamily="2" charset="0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6922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Open Sans" pitchFamily="2" charset="0"/>
                        <a:ea typeface="Open Sans" pitchFamily="2" charset="0"/>
                        <a:cs typeface="Open Sans" pitchFamily="2" charset="0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>
                        <a:latin typeface="Open Sans" pitchFamily="2" charset="0"/>
                        <a:ea typeface="Open Sans" pitchFamily="2" charset="0"/>
                        <a:cs typeface="Open Sans" pitchFamily="2" charset="0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>
                        <a:latin typeface="Open Sans" pitchFamily="2" charset="0"/>
                        <a:ea typeface="Open Sans" pitchFamily="2" charset="0"/>
                        <a:cs typeface="Open Sans" pitchFamily="2" charset="0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>
                        <a:latin typeface="Open Sans" pitchFamily="2" charset="0"/>
                        <a:ea typeface="Open Sans" pitchFamily="2" charset="0"/>
                        <a:cs typeface="Open Sans" pitchFamily="2" charset="0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Open Sans" pitchFamily="2" charset="0"/>
                        <a:ea typeface="Open Sans" pitchFamily="2" charset="0"/>
                        <a:cs typeface="Open Sans" pitchFamily="2" charset="0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>
                        <a:latin typeface="Open Sans" pitchFamily="2" charset="0"/>
                        <a:ea typeface="Open Sans" pitchFamily="2" charset="0"/>
                        <a:cs typeface="Open Sans" pitchFamily="2" charset="0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Open Sans" pitchFamily="2" charset="0"/>
                        <a:ea typeface="Open Sans" pitchFamily="2" charset="0"/>
                        <a:cs typeface="Open Sans" pitchFamily="2" charset="0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>
                        <a:latin typeface="Open Sans" pitchFamily="2" charset="0"/>
                        <a:ea typeface="Open Sans" pitchFamily="2" charset="0"/>
                        <a:cs typeface="Open Sans" pitchFamily="2" charset="0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spc="-15" dirty="0"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     </a:t>
                      </a:r>
                      <a:endParaRPr lang="en-US" sz="1200" dirty="0">
                        <a:latin typeface="Open Sans" pitchFamily="2" charset="0"/>
                        <a:ea typeface="Open Sans" pitchFamily="2" charset="0"/>
                        <a:cs typeface="Open Sans" pitchFamily="2" charset="0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6922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Open Sans" pitchFamily="2" charset="0"/>
                        <a:ea typeface="Open Sans" pitchFamily="2" charset="0"/>
                        <a:cs typeface="Open Sans" pitchFamily="2" charset="0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Open Sans" pitchFamily="2" charset="0"/>
                        <a:ea typeface="Open Sans" pitchFamily="2" charset="0"/>
                        <a:cs typeface="Open Sans" pitchFamily="2" charset="0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Open Sans" pitchFamily="2" charset="0"/>
                        <a:ea typeface="Open Sans" pitchFamily="2" charset="0"/>
                        <a:cs typeface="Open Sans" pitchFamily="2" charset="0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Open Sans" pitchFamily="2" charset="0"/>
                        <a:ea typeface="Open Sans" pitchFamily="2" charset="0"/>
                        <a:cs typeface="Open Sans" pitchFamily="2" charset="0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Open Sans" pitchFamily="2" charset="0"/>
                        <a:ea typeface="Open Sans" pitchFamily="2" charset="0"/>
                        <a:cs typeface="Open Sans" pitchFamily="2" charset="0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Open Sans" pitchFamily="2" charset="0"/>
                        <a:ea typeface="Open Sans" pitchFamily="2" charset="0"/>
                        <a:cs typeface="Open Sans" pitchFamily="2" charset="0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Open Sans" pitchFamily="2" charset="0"/>
                        <a:ea typeface="Open Sans" pitchFamily="2" charset="0"/>
                        <a:cs typeface="Open Sans" pitchFamily="2" charset="0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Open Sans" pitchFamily="2" charset="0"/>
                        <a:ea typeface="Open Sans" pitchFamily="2" charset="0"/>
                        <a:cs typeface="Open Sans" pitchFamily="2" charset="0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spc="-15" dirty="0"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     </a:t>
                      </a:r>
                      <a:endParaRPr lang="en-US" sz="1200" dirty="0">
                        <a:latin typeface="Open Sans" pitchFamily="2" charset="0"/>
                        <a:ea typeface="Open Sans" pitchFamily="2" charset="0"/>
                        <a:cs typeface="Open Sans" pitchFamily="2" charset="0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274051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D25C1C9-A8B8-8427-4B83-AE08260F29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0363BD-B00D-6D75-4118-6A49FF241B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4730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E15067-B6C6-0662-F927-2E34FF7679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F5C408-E37D-22D2-E17A-5697AB84A0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0757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14B2B5B-3117-7536-41CE-F26762FE5E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EE9BB28-D141-532A-1958-DF1891BB0D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5610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9111389"/>
      </p:ext>
    </p:extLst>
  </p:cSld>
  <p:clrMapOvr>
    <a:masterClrMapping/>
  </p:clrMapOvr>
</p:sld>
</file>

<file path=ppt/theme/theme1.xml><?xml version="1.0" encoding="utf-8"?>
<a:theme xmlns:a="http://schemas.openxmlformats.org/drawingml/2006/main" name="White_IGCS">
  <a:themeElements>
    <a:clrScheme name="IGCS Corp">
      <a:dk1>
        <a:srgbClr val="454545"/>
      </a:dk1>
      <a:lt1>
        <a:sysClr val="window" lastClr="FFFFFF"/>
      </a:lt1>
      <a:dk2>
        <a:srgbClr val="452E5C"/>
      </a:dk2>
      <a:lt2>
        <a:srgbClr val="9F7FBE"/>
      </a:lt2>
      <a:accent1>
        <a:srgbClr val="00B299"/>
      </a:accent1>
      <a:accent2>
        <a:srgbClr val="6B478E"/>
      </a:accent2>
      <a:accent3>
        <a:srgbClr val="FF675D"/>
      </a:accent3>
      <a:accent4>
        <a:srgbClr val="00A6A6"/>
      </a:accent4>
      <a:accent5>
        <a:srgbClr val="FFC74D"/>
      </a:accent5>
      <a:accent6>
        <a:srgbClr val="0A87BF"/>
      </a:accent6>
      <a:hlink>
        <a:srgbClr val="00B299"/>
      </a:hlink>
      <a:folHlink>
        <a:srgbClr val="FF8B3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White_IGCS">
  <a:themeElements>
    <a:clrScheme name="IGCS Corp">
      <a:dk1>
        <a:srgbClr val="454545"/>
      </a:dk1>
      <a:lt1>
        <a:sysClr val="window" lastClr="FFFFFF"/>
      </a:lt1>
      <a:dk2>
        <a:srgbClr val="452E5C"/>
      </a:dk2>
      <a:lt2>
        <a:srgbClr val="9F7FBE"/>
      </a:lt2>
      <a:accent1>
        <a:srgbClr val="00B299"/>
      </a:accent1>
      <a:accent2>
        <a:srgbClr val="6B478E"/>
      </a:accent2>
      <a:accent3>
        <a:srgbClr val="FF675D"/>
      </a:accent3>
      <a:accent4>
        <a:srgbClr val="00A6A6"/>
      </a:accent4>
      <a:accent5>
        <a:srgbClr val="FFC74D"/>
      </a:accent5>
      <a:accent6>
        <a:srgbClr val="0A87BF"/>
      </a:accent6>
      <a:hlink>
        <a:srgbClr val="00B299"/>
      </a:hlink>
      <a:folHlink>
        <a:srgbClr val="FF8B3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Purple_IGCS">
  <a:themeElements>
    <a:clrScheme name="IGCS Corp">
      <a:dk1>
        <a:srgbClr val="454545"/>
      </a:dk1>
      <a:lt1>
        <a:sysClr val="window" lastClr="FFFFFF"/>
      </a:lt1>
      <a:dk2>
        <a:srgbClr val="452E5C"/>
      </a:dk2>
      <a:lt2>
        <a:srgbClr val="9F7FBE"/>
      </a:lt2>
      <a:accent1>
        <a:srgbClr val="00B299"/>
      </a:accent1>
      <a:accent2>
        <a:srgbClr val="6B478E"/>
      </a:accent2>
      <a:accent3>
        <a:srgbClr val="FF675D"/>
      </a:accent3>
      <a:accent4>
        <a:srgbClr val="00A6A6"/>
      </a:accent4>
      <a:accent5>
        <a:srgbClr val="FFC74D"/>
      </a:accent5>
      <a:accent6>
        <a:srgbClr val="0A87BF"/>
      </a:accent6>
      <a:hlink>
        <a:srgbClr val="00B299"/>
      </a:hlink>
      <a:folHlink>
        <a:srgbClr val="FF8B3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Blank">
  <a:themeElements>
    <a:clrScheme name="IGCS Corp">
      <a:dk1>
        <a:srgbClr val="454545"/>
      </a:dk1>
      <a:lt1>
        <a:sysClr val="window" lastClr="FFFFFF"/>
      </a:lt1>
      <a:dk2>
        <a:srgbClr val="452E5C"/>
      </a:dk2>
      <a:lt2>
        <a:srgbClr val="9F7FBE"/>
      </a:lt2>
      <a:accent1>
        <a:srgbClr val="00B299"/>
      </a:accent1>
      <a:accent2>
        <a:srgbClr val="6B478E"/>
      </a:accent2>
      <a:accent3>
        <a:srgbClr val="FF675D"/>
      </a:accent3>
      <a:accent4>
        <a:srgbClr val="00A6A6"/>
      </a:accent4>
      <a:accent5>
        <a:srgbClr val="FFC74D"/>
      </a:accent5>
      <a:accent6>
        <a:srgbClr val="0A87BF"/>
      </a:accent6>
      <a:hlink>
        <a:srgbClr val="00B299"/>
      </a:hlink>
      <a:folHlink>
        <a:srgbClr val="FF8B3E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5.xml><?xml version="1.0" encoding="utf-8"?>
<a:theme xmlns:a="http://schemas.openxmlformats.org/drawingml/2006/main" name="1_Blank">
  <a:themeElements>
    <a:clrScheme name="IGCS Corp">
      <a:dk1>
        <a:srgbClr val="454545"/>
      </a:dk1>
      <a:lt1>
        <a:sysClr val="window" lastClr="FFFFFF"/>
      </a:lt1>
      <a:dk2>
        <a:srgbClr val="452E5C"/>
      </a:dk2>
      <a:lt2>
        <a:srgbClr val="9F7FBE"/>
      </a:lt2>
      <a:accent1>
        <a:srgbClr val="00B299"/>
      </a:accent1>
      <a:accent2>
        <a:srgbClr val="6B478E"/>
      </a:accent2>
      <a:accent3>
        <a:srgbClr val="FF675D"/>
      </a:accent3>
      <a:accent4>
        <a:srgbClr val="00A6A6"/>
      </a:accent4>
      <a:accent5>
        <a:srgbClr val="FFC74D"/>
      </a:accent5>
      <a:accent6>
        <a:srgbClr val="0A87BF"/>
      </a:accent6>
      <a:hlink>
        <a:srgbClr val="00B299"/>
      </a:hlink>
      <a:folHlink>
        <a:srgbClr val="FF8B3E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FolderID xmlns="eb3f7de7-c935-4ca6-a12c-1f73773710ec" xsi:nil="true"/>
    <KenesDocumentTypeId xmlns="eb3f7de7-c935-4ca6-a12c-1f73773710ec" xsi:nil="true"/>
    <_ip_UnifiedCompliancePolicyProperties xmlns="http://schemas.microsoft.com/sharepoint/v3" xsi:nil="true"/>
    <Confidential1 xmlns="eb3f7de7-c935-4ca6-a12c-1f73773710ec">false</Confidential1>
    <Final xmlns="eb3f7de7-c935-4ca6-a12c-1f73773710ec">false</Final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Kenes Document" ma:contentTypeID="0x01010037EA2DD516505C4D92B92F8677CFB685001278785EAEF30B43ADC78133C24BBF50" ma:contentTypeVersion="6" ma:contentTypeDescription="" ma:contentTypeScope="" ma:versionID="0aaad1c6df5372f56c9a519004870564">
  <xsd:schema xmlns:xsd="http://www.w3.org/2001/XMLSchema" xmlns:xs="http://www.w3.org/2001/XMLSchema" xmlns:p="http://schemas.microsoft.com/office/2006/metadata/properties" xmlns:ns1="http://schemas.microsoft.com/sharepoint/v3" xmlns:ns2="eb3f7de7-c935-4ca6-a12c-1f73773710ec" xmlns:ns3="46a8e86b-c346-4b3b-a84f-26d47b26721d" targetNamespace="http://schemas.microsoft.com/office/2006/metadata/properties" ma:root="true" ma:fieldsID="0f52b4f6c4603eb596244e10ad2dd569" ns1:_="" ns2:_="" ns3:_="">
    <xsd:import namespace="http://schemas.microsoft.com/sharepoint/v3"/>
    <xsd:import namespace="eb3f7de7-c935-4ca6-a12c-1f73773710ec"/>
    <xsd:import namespace="46a8e86b-c346-4b3b-a84f-26d47b26721d"/>
    <xsd:element name="properties">
      <xsd:complexType>
        <xsd:sequence>
          <xsd:element name="documentManagement">
            <xsd:complexType>
              <xsd:all>
                <xsd:element ref="ns2:FolderID" minOccurs="0"/>
                <xsd:element ref="ns2:KenesDocumentTypeId" minOccurs="0"/>
                <xsd:element ref="ns2:Confidential1" minOccurs="0"/>
                <xsd:element ref="ns2:Final" minOccurs="0"/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3f7de7-c935-4ca6-a12c-1f73773710ec" elementFormDefault="qualified">
    <xsd:import namespace="http://schemas.microsoft.com/office/2006/documentManagement/types"/>
    <xsd:import namespace="http://schemas.microsoft.com/office/infopath/2007/PartnerControls"/>
    <xsd:element name="FolderID" ma:index="2" nillable="true" ma:displayName="FolderID" ma:list="{62b5239b-3564-444d-88a9-03f6d13d411f}" ma:internalName="FolderID" ma:showField="Title" ma:web="eb3f7de7-c935-4ca6-a12c-1f73773710ec">
      <xsd:simpleType>
        <xsd:restriction base="dms:Lookup"/>
      </xsd:simpleType>
    </xsd:element>
    <xsd:element name="KenesDocumentTypeId" ma:index="3" nillable="true" ma:displayName="KenesDocumentTypeId" ma:list="{5ca2ab15-5c4e-45db-95e6-5cb4dd45d1b1}" ma:internalName="KenesDocumentTypeId" ma:showField="Title" ma:web="eb3f7de7-c935-4ca6-a12c-1f73773710ec">
      <xsd:simpleType>
        <xsd:restriction base="dms:Lookup"/>
      </xsd:simpleType>
    </xsd:element>
    <xsd:element name="Confidential1" ma:index="4" nillable="true" ma:displayName="Confidential" ma:default="0" ma:internalName="Confidential1">
      <xsd:simpleType>
        <xsd:restriction base="dms:Boolean"/>
      </xsd:simpleType>
    </xsd:element>
    <xsd:element name="Final" ma:index="5" nillable="true" ma:displayName="Final" ma:default="0" ma:internalName="Final">
      <xsd:simpleType>
        <xsd:restriction base="dms:Boolean"/>
      </xsd:simpleType>
    </xsd:element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6a8e86b-c346-4b3b-a84f-26d47b26721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4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5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6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1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FB7EBA7-44FD-40F3-B492-64954287E44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A06C222-4A58-4D93-9DF3-5114BD411F83}">
  <ds:schemaRefs>
    <ds:schemaRef ds:uri="http://purl.org/dc/terms/"/>
    <ds:schemaRef ds:uri="eb3f7de7-c935-4ca6-a12c-1f73773710ec"/>
    <ds:schemaRef ds:uri="46a8e86b-c346-4b3b-a84f-26d47b26721d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schemas.microsoft.com/sharepoint/v3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E4E0864C-4D8D-4EA7-964F-938A092247E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eb3f7de7-c935-4ca6-a12c-1f73773710ec"/>
    <ds:schemaRef ds:uri="46a8e86b-c346-4b3b-a84f-26d47b26721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176</TotalTime>
  <Words>50</Words>
  <Application>Microsoft Office PowerPoint</Application>
  <PresentationFormat>Widescreen</PresentationFormat>
  <Paragraphs>24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6</vt:i4>
      </vt:variant>
    </vt:vector>
  </HeadingPairs>
  <TitlesOfParts>
    <vt:vector size="15" baseType="lpstr">
      <vt:lpstr>Aptos</vt:lpstr>
      <vt:lpstr>Arial</vt:lpstr>
      <vt:lpstr>Calibri</vt:lpstr>
      <vt:lpstr>Open Sans</vt:lpstr>
      <vt:lpstr>White_IGCS</vt:lpstr>
      <vt:lpstr>1_White_IGCS</vt:lpstr>
      <vt:lpstr>Purple_IGCS</vt:lpstr>
      <vt:lpstr>Blank</vt:lpstr>
      <vt:lpstr>1_Blank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Ashley Johnson</dc:creator>
  <cp:lastModifiedBy>Joanne Katz</cp:lastModifiedBy>
  <cp:revision>3</cp:revision>
  <dcterms:created xsi:type="dcterms:W3CDTF">2024-10-03T12:08:32Z</dcterms:created>
  <dcterms:modified xsi:type="dcterms:W3CDTF">2026-03-25T07:23:26Z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0x01010037EA2DD516505C4D92B92F8677CFB685001278785EAEF30B43ADC78133C24BBF50</vt:lpwstr>
  </property>
  <property fmtid="{D5CDD505-2E9C-101B-9397-08002B2CF9AE}" pid="3" name="MediaServiceImageTags">
    <vt:lpwstr/>
  </property>
</Properties>
</file>