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7" r:id="rId5"/>
  </p:sldIdLst>
  <p:sldSz cx="3239928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478E"/>
    <a:srgbClr val="00B288"/>
    <a:srgbClr val="16B18A"/>
    <a:srgbClr val="FF8200"/>
    <a:srgbClr val="454545"/>
    <a:srgbClr val="FFFFFF"/>
    <a:srgbClr val="153E6E"/>
    <a:srgbClr val="0087BE"/>
    <a:srgbClr val="F5E6ED"/>
    <a:srgbClr val="0ABB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9EB323-CE59-4C6A-AAC6-44D19B87C998}" v="2" dt="2026-02-24T10:44:59.2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73" autoAdjust="0"/>
  </p:normalViewPr>
  <p:slideViewPr>
    <p:cSldViewPr snapToGrid="0">
      <p:cViewPr varScale="1">
        <p:scale>
          <a:sx n="17" d="100"/>
          <a:sy n="17" d="100"/>
        </p:scale>
        <p:origin x="313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p:spPr>
        <p:txBody>
          <a:bodyPr anchor="b"/>
          <a:lstStyle>
            <a:lvl1pPr algn="ctr">
              <a:defRPr sz="21259"/>
            </a:lvl1pPr>
          </a:lstStyle>
          <a:p>
            <a:r>
              <a:rPr lang="en-US"/>
              <a:t>Click to edit Master title style</a:t>
            </a:r>
            <a:endParaRPr lang="en-US" dirty="0"/>
          </a:p>
        </p:txBody>
      </p:sp>
      <p:sp>
        <p:nvSpPr>
          <p:cNvPr id="3" name="Subtitle 2"/>
          <p:cNvSpPr>
            <a:spLocks noGrp="1"/>
          </p:cNvSpPr>
          <p:nvPr>
            <p:ph type="subTitle" idx="1"/>
          </p:nvPr>
        </p:nvSpPr>
        <p:spPr>
          <a:xfrm>
            <a:off x="4049911" y="22690338"/>
            <a:ext cx="24299466" cy="10430151"/>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4532E13-7464-4BFE-BD7A-0D3048DFB3B8}"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1391148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532E13-7464-4BFE-BD7A-0D3048DFB3B8}"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1386785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27453" y="2300034"/>
            <a:ext cx="20553298" cy="366105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532E13-7464-4BFE-BD7A-0D3048DFB3B8}"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536160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532E13-7464-4BFE-BD7A-0D3048DFB3B8}"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2647290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p:spPr>
        <p:txBody>
          <a:bodyPr anchor="b"/>
          <a:lstStyle>
            <a:lvl1pPr>
              <a:defRPr sz="21259"/>
            </a:lvl1pPr>
          </a:lstStyle>
          <a:p>
            <a:r>
              <a:rPr lang="en-US"/>
              <a:t>Click to edit Master title style</a:t>
            </a:r>
            <a:endParaRPr lang="en-US" dirty="0"/>
          </a:p>
        </p:txBody>
      </p:sp>
      <p:sp>
        <p:nvSpPr>
          <p:cNvPr id="3" name="Text Placeholder 2"/>
          <p:cNvSpPr>
            <a:spLocks noGrp="1"/>
          </p:cNvSpPr>
          <p:nvPr>
            <p:ph type="body" idx="1"/>
          </p:nvPr>
        </p:nvSpPr>
        <p:spPr>
          <a:xfrm>
            <a:off x="2210578" y="28910440"/>
            <a:ext cx="27944386" cy="9450136"/>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532E13-7464-4BFE-BD7A-0D3048DFB3B8}"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393600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27451" y="11500170"/>
            <a:ext cx="13769697" cy="27410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402140" y="11500170"/>
            <a:ext cx="13769697" cy="27410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4532E13-7464-4BFE-BD7A-0D3048DFB3B8}" type="datetimeFigureOut">
              <a:rPr lang="en-GB" smtClean="0"/>
              <a:t>24/02/2026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460435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31675" y="10590160"/>
            <a:ext cx="13706415"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4" name="Content Placeholder 3"/>
          <p:cNvSpPr>
            <a:spLocks noGrp="1"/>
          </p:cNvSpPr>
          <p:nvPr>
            <p:ph sz="half" idx="2"/>
          </p:nvPr>
        </p:nvSpPr>
        <p:spPr>
          <a:xfrm>
            <a:off x="2231675" y="15780233"/>
            <a:ext cx="13706415" cy="23210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402142" y="10590160"/>
            <a:ext cx="13773917"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6" name="Content Placeholder 5"/>
          <p:cNvSpPr>
            <a:spLocks noGrp="1"/>
          </p:cNvSpPr>
          <p:nvPr>
            <p:ph sz="quarter" idx="4"/>
          </p:nvPr>
        </p:nvSpPr>
        <p:spPr>
          <a:xfrm>
            <a:off x="16402142" y="15780233"/>
            <a:ext cx="13773917" cy="23210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4532E13-7464-4BFE-BD7A-0D3048DFB3B8}" type="datetimeFigureOut">
              <a:rPr lang="en-GB" smtClean="0"/>
              <a:t>24/02/2026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2061207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4532E13-7464-4BFE-BD7A-0D3048DFB3B8}" type="datetimeFigureOut">
              <a:rPr lang="en-GB" smtClean="0"/>
              <a:t>24/02/2026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4236447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532E13-7464-4BFE-BD7A-0D3048DFB3B8}" type="datetimeFigureOut">
              <a:rPr lang="en-GB" smtClean="0"/>
              <a:t>24/02/2026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2398565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en-US"/>
              <a:t>Click to edit Master title style</a:t>
            </a:r>
            <a:endParaRPr lang="en-US" dirty="0"/>
          </a:p>
        </p:txBody>
      </p:sp>
      <p:sp>
        <p:nvSpPr>
          <p:cNvPr id="3" name="Content Placeholder 2"/>
          <p:cNvSpPr>
            <a:spLocks noGrp="1"/>
          </p:cNvSpPr>
          <p:nvPr>
            <p:ph idx="1"/>
          </p:nvPr>
        </p:nvSpPr>
        <p:spPr>
          <a:xfrm>
            <a:off x="13773917" y="6220102"/>
            <a:ext cx="16402140" cy="30700453"/>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E4532E13-7464-4BFE-BD7A-0D3048DFB3B8}" type="datetimeFigureOut">
              <a:rPr lang="en-GB" smtClean="0"/>
              <a:t>24/02/2026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444006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73917" y="6220102"/>
            <a:ext cx="16402140" cy="30700453"/>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n-US"/>
              <a:t>Click icon to add picture</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E4532E13-7464-4BFE-BD7A-0D3048DFB3B8}" type="datetimeFigureOut">
              <a:rPr lang="en-GB" smtClean="0"/>
              <a:t>24/02/2026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904023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300044"/>
            <a:ext cx="27944386" cy="835012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27451" y="11500170"/>
            <a:ext cx="27944386" cy="27410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27451" y="40040601"/>
            <a:ext cx="7289840"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E4532E13-7464-4BFE-BD7A-0D3048DFB3B8}" type="datetimeFigureOut">
              <a:rPr lang="en-GB" smtClean="0"/>
              <a:t>24/02/2026</a:t>
            </a:fld>
            <a:endParaRPr lang="en-GB"/>
          </a:p>
        </p:txBody>
      </p:sp>
      <p:sp>
        <p:nvSpPr>
          <p:cNvPr id="5" name="Footer Placeholder 4"/>
          <p:cNvSpPr>
            <a:spLocks noGrp="1"/>
          </p:cNvSpPr>
          <p:nvPr>
            <p:ph type="ftr" sz="quarter" idx="3"/>
          </p:nvPr>
        </p:nvSpPr>
        <p:spPr>
          <a:xfrm>
            <a:off x="10732264" y="40040601"/>
            <a:ext cx="10934760"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2881997" y="40040601"/>
            <a:ext cx="7289840"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305993E6-FFA7-429C-8B36-9C1CEDE512E0}" type="slidenum">
              <a:rPr lang="en-GB" smtClean="0"/>
              <a:t>‹#›</a:t>
            </a:fld>
            <a:endParaRPr lang="en-GB"/>
          </a:p>
        </p:txBody>
      </p:sp>
    </p:spTree>
    <p:extLst>
      <p:ext uri="{BB962C8B-B14F-4D97-AF65-F5344CB8AC3E}">
        <p14:creationId xmlns:p14="http://schemas.microsoft.com/office/powerpoint/2010/main" val="5563042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9BBD888-E45A-7A02-A21C-C821C8486140}"/>
              </a:ext>
            </a:extLst>
          </p:cNvPr>
          <p:cNvSpPr/>
          <p:nvPr/>
        </p:nvSpPr>
        <p:spPr>
          <a:xfrm>
            <a:off x="0" y="1129765"/>
            <a:ext cx="32380302" cy="3523128"/>
          </a:xfrm>
          <a:prstGeom prst="rect">
            <a:avLst/>
          </a:prstGeom>
          <a:solidFill>
            <a:srgbClr val="6B478E"/>
          </a:solidFill>
          <a:ln>
            <a:solidFill>
              <a:srgbClr val="6B478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2">
            <a:extLst>
              <a:ext uri="{FF2B5EF4-FFF2-40B4-BE49-F238E27FC236}">
                <a16:creationId xmlns:a16="http://schemas.microsoft.com/office/drawing/2014/main" id="{E40FBAA8-796E-F31D-E564-92957C6BAB08}"/>
              </a:ext>
            </a:extLst>
          </p:cNvPr>
          <p:cNvSpPr txBox="1"/>
          <p:nvPr/>
        </p:nvSpPr>
        <p:spPr>
          <a:xfrm>
            <a:off x="1661406" y="41914427"/>
            <a:ext cx="6933986" cy="437236"/>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a:lnSpc>
                <a:spcPct val="110000"/>
              </a:lnSpc>
              <a:defRPr sz="1600" b="1">
                <a:latin typeface="Arial"/>
                <a:ea typeface="Arial"/>
                <a:cs typeface="Arial"/>
                <a:sym typeface="Arial"/>
              </a:defRPr>
            </a:lvl1pPr>
          </a:lstStyle>
          <a:p>
            <a:r>
              <a:rPr sz="2800" dirty="0">
                <a:solidFill>
                  <a:srgbClr val="00B288"/>
                </a:solidFill>
              </a:rPr>
              <a:t>This could be a place for your sources.</a:t>
            </a:r>
          </a:p>
        </p:txBody>
      </p:sp>
      <p:sp>
        <p:nvSpPr>
          <p:cNvPr id="8" name="Rectangle 4">
            <a:extLst>
              <a:ext uri="{FF2B5EF4-FFF2-40B4-BE49-F238E27FC236}">
                <a16:creationId xmlns:a16="http://schemas.microsoft.com/office/drawing/2014/main" id="{BEA0544D-9921-9844-1ADA-00D0DC36E6D0}"/>
              </a:ext>
            </a:extLst>
          </p:cNvPr>
          <p:cNvSpPr txBox="1"/>
          <p:nvPr/>
        </p:nvSpPr>
        <p:spPr>
          <a:xfrm>
            <a:off x="11281395" y="41923950"/>
            <a:ext cx="11358502" cy="430887"/>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r">
              <a:defRPr sz="1200">
                <a:latin typeface="Arial"/>
                <a:ea typeface="Arial"/>
                <a:cs typeface="Arial"/>
                <a:sym typeface="Arial"/>
              </a:defRPr>
            </a:lvl1pPr>
          </a:lstStyle>
          <a:p>
            <a:pPr algn="ctr"/>
            <a:r>
              <a:rPr sz="2800" dirty="0">
                <a:solidFill>
                  <a:srgbClr val="6B478E"/>
                </a:solidFill>
              </a:rPr>
              <a:t>Copyright © </a:t>
            </a:r>
            <a:r>
              <a:rPr sz="2800">
                <a:solidFill>
                  <a:srgbClr val="6B478E"/>
                </a:solidFill>
              </a:rPr>
              <a:t>20</a:t>
            </a:r>
            <a:r>
              <a:rPr lang="en-US" sz="2800">
                <a:solidFill>
                  <a:srgbClr val="6B478E"/>
                </a:solidFill>
              </a:rPr>
              <a:t>26</a:t>
            </a:r>
            <a:r>
              <a:rPr sz="2800">
                <a:solidFill>
                  <a:srgbClr val="6B478E"/>
                </a:solidFill>
              </a:rPr>
              <a:t> </a:t>
            </a:r>
            <a:r>
              <a:rPr sz="2800" dirty="0">
                <a:solidFill>
                  <a:srgbClr val="6B478E"/>
                </a:solidFill>
              </a:rPr>
              <a:t>Author Names and Contact Details</a:t>
            </a:r>
          </a:p>
        </p:txBody>
      </p:sp>
      <p:sp>
        <p:nvSpPr>
          <p:cNvPr id="9" name="Rectangle 5">
            <a:extLst>
              <a:ext uri="{FF2B5EF4-FFF2-40B4-BE49-F238E27FC236}">
                <a16:creationId xmlns:a16="http://schemas.microsoft.com/office/drawing/2014/main" id="{4267B781-77EC-FD08-0201-61FE4198F357}"/>
              </a:ext>
            </a:extLst>
          </p:cNvPr>
          <p:cNvSpPr txBox="1"/>
          <p:nvPr/>
        </p:nvSpPr>
        <p:spPr>
          <a:xfrm>
            <a:off x="1661404" y="3264752"/>
            <a:ext cx="17717978" cy="677108"/>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a:defRPr sz="2400">
                <a:latin typeface="Arial"/>
                <a:ea typeface="Arial"/>
                <a:cs typeface="Arial"/>
                <a:sym typeface="Arial"/>
              </a:defRPr>
            </a:lvl1pPr>
          </a:lstStyle>
          <a:p>
            <a:r>
              <a:rPr sz="4400" dirty="0">
                <a:solidFill>
                  <a:srgbClr val="FFFFFF"/>
                </a:solidFill>
              </a:rPr>
              <a:t>This could be your sub-line – Authors, Co-Authors, Institution, etc. </a:t>
            </a:r>
          </a:p>
        </p:txBody>
      </p:sp>
      <p:sp>
        <p:nvSpPr>
          <p:cNvPr id="10" name="Rectangle 6">
            <a:extLst>
              <a:ext uri="{FF2B5EF4-FFF2-40B4-BE49-F238E27FC236}">
                <a16:creationId xmlns:a16="http://schemas.microsoft.com/office/drawing/2014/main" id="{4328FBD7-3629-9C95-2210-501E1CD80401}"/>
              </a:ext>
            </a:extLst>
          </p:cNvPr>
          <p:cNvSpPr txBox="1"/>
          <p:nvPr/>
        </p:nvSpPr>
        <p:spPr>
          <a:xfrm>
            <a:off x="1661404" y="5550516"/>
            <a:ext cx="13440944" cy="1232074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lvl1pPr algn="just">
              <a:lnSpc>
                <a:spcPct val="140000"/>
              </a:lnSpc>
              <a:defRPr sz="1600">
                <a:latin typeface="Arial"/>
                <a:ea typeface="Arial"/>
                <a:cs typeface="Arial"/>
                <a:sym typeface="Arial"/>
              </a:defRPr>
            </a:lvl1pPr>
          </a:lstStyle>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endParaRPr lang="de-DE" sz="3600" dirty="0"/>
          </a:p>
        </p:txBody>
      </p:sp>
      <p:sp>
        <p:nvSpPr>
          <p:cNvPr id="11" name="Rectangle 7">
            <a:extLst>
              <a:ext uri="{FF2B5EF4-FFF2-40B4-BE49-F238E27FC236}">
                <a16:creationId xmlns:a16="http://schemas.microsoft.com/office/drawing/2014/main" id="{03EC4B14-B228-347C-2077-33BE531ED1BE}"/>
              </a:ext>
            </a:extLst>
          </p:cNvPr>
          <p:cNvSpPr txBox="1"/>
          <p:nvPr/>
        </p:nvSpPr>
        <p:spPr>
          <a:xfrm>
            <a:off x="1661404" y="1595509"/>
            <a:ext cx="15436425" cy="1231106"/>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a:defRPr sz="3200" b="1">
                <a:latin typeface="Arial"/>
                <a:ea typeface="Arial"/>
                <a:cs typeface="Arial"/>
                <a:sym typeface="Arial"/>
              </a:defRPr>
            </a:lvl1pPr>
          </a:lstStyle>
          <a:p>
            <a:r>
              <a:rPr lang="de-DE" sz="8000" dirty="0">
                <a:solidFill>
                  <a:srgbClr val="FFFFFF"/>
                </a:solidFill>
              </a:rPr>
              <a:t>This </a:t>
            </a:r>
            <a:r>
              <a:rPr lang="de-DE" sz="8000" dirty="0" err="1">
                <a:solidFill>
                  <a:srgbClr val="FFFFFF"/>
                </a:solidFill>
              </a:rPr>
              <a:t>could</a:t>
            </a:r>
            <a:r>
              <a:rPr lang="de-DE" sz="8000" dirty="0">
                <a:solidFill>
                  <a:srgbClr val="FFFFFF"/>
                </a:solidFill>
              </a:rPr>
              <a:t> </a:t>
            </a:r>
            <a:r>
              <a:rPr lang="de-DE" sz="8000" dirty="0" err="1">
                <a:solidFill>
                  <a:srgbClr val="FFFFFF"/>
                </a:solidFill>
              </a:rPr>
              <a:t>be</a:t>
            </a:r>
            <a:r>
              <a:rPr lang="de-DE" sz="8000" dirty="0">
                <a:solidFill>
                  <a:srgbClr val="FFFFFF"/>
                </a:solidFill>
              </a:rPr>
              <a:t> </a:t>
            </a:r>
            <a:r>
              <a:rPr lang="de-DE" sz="8000" dirty="0" err="1">
                <a:solidFill>
                  <a:srgbClr val="FFFFFF"/>
                </a:solidFill>
              </a:rPr>
              <a:t>the</a:t>
            </a:r>
            <a:r>
              <a:rPr lang="de-DE" sz="8000" dirty="0">
                <a:solidFill>
                  <a:srgbClr val="FFFFFF"/>
                </a:solidFill>
              </a:rPr>
              <a:t> p</a:t>
            </a:r>
            <a:r>
              <a:rPr sz="8000" dirty="0" err="1">
                <a:solidFill>
                  <a:srgbClr val="FFFFFF"/>
                </a:solidFill>
              </a:rPr>
              <a:t>oster</a:t>
            </a:r>
            <a:r>
              <a:rPr sz="8000" dirty="0">
                <a:solidFill>
                  <a:srgbClr val="FFFFFF"/>
                </a:solidFill>
              </a:rPr>
              <a:t> title</a:t>
            </a:r>
          </a:p>
        </p:txBody>
      </p:sp>
      <p:sp>
        <p:nvSpPr>
          <p:cNvPr id="13" name="Rectangle 8">
            <a:extLst>
              <a:ext uri="{FF2B5EF4-FFF2-40B4-BE49-F238E27FC236}">
                <a16:creationId xmlns:a16="http://schemas.microsoft.com/office/drawing/2014/main" id="{22266800-1F38-F112-D92E-58FDE76093F0}"/>
              </a:ext>
            </a:extLst>
          </p:cNvPr>
          <p:cNvSpPr txBox="1"/>
          <p:nvPr/>
        </p:nvSpPr>
        <p:spPr>
          <a:xfrm>
            <a:off x="16960647" y="15433666"/>
            <a:ext cx="13777237" cy="17749924"/>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lvl1pPr algn="just">
              <a:lnSpc>
                <a:spcPct val="140000"/>
              </a:lnSpc>
              <a:defRPr sz="1600">
                <a:latin typeface="Arial"/>
                <a:ea typeface="Arial"/>
                <a:cs typeface="Arial"/>
                <a:sym typeface="Arial"/>
              </a:defRPr>
            </a:lvl1pPr>
          </a:lstStyle>
          <a:p>
            <a:pPr algn="just"/>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a:t>
            </a:r>
            <a:r>
              <a:rPr lang="en-US" sz="3600" dirty="0" err="1"/>
              <a:t>here.Text</a:t>
            </a:r>
            <a:r>
              <a:rPr lang="en-US" sz="3600" dirty="0"/>
              <a:t> could go here. Text could go here. Text could go here. Text could go here. Text could go here. Text could go here. Text could go here. Text could go here. Text could go here. Text could go here. Text could go here. Text could go here. Text could go here. Text could go here.</a:t>
            </a:r>
          </a:p>
          <a:p>
            <a:endParaRPr lang="de-DE" sz="3600" dirty="0"/>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a:p>
            <a:endParaRPr lang="de-DE" sz="3600" dirty="0"/>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4" name="Rectangle">
            <a:extLst>
              <a:ext uri="{FF2B5EF4-FFF2-40B4-BE49-F238E27FC236}">
                <a16:creationId xmlns:a16="http://schemas.microsoft.com/office/drawing/2014/main" id="{03B6B864-5015-368C-18FD-14F440EA868C}"/>
              </a:ext>
            </a:extLst>
          </p:cNvPr>
          <p:cNvSpPr/>
          <p:nvPr/>
        </p:nvSpPr>
        <p:spPr>
          <a:xfrm>
            <a:off x="1661405" y="34369807"/>
            <a:ext cx="29076479" cy="6309618"/>
          </a:xfrm>
          <a:prstGeom prst="rect">
            <a:avLst/>
          </a:prstGeom>
          <a:solidFill>
            <a:schemeClr val="accent3">
              <a:lumOff val="44000"/>
            </a:schemeClr>
          </a:solidFill>
          <a:ln w="25400">
            <a:solidFill>
              <a:srgbClr val="454545"/>
            </a:solidFill>
          </a:ln>
        </p:spPr>
        <p:txBody>
          <a:bodyPr lIns="45730" rIns="45730"/>
          <a:lstStyle/>
          <a:p>
            <a:pPr algn="ctr"/>
            <a:endParaRPr sz="8402"/>
          </a:p>
        </p:txBody>
      </p:sp>
      <p:sp>
        <p:nvSpPr>
          <p:cNvPr id="15" name="Rectangle 3">
            <a:extLst>
              <a:ext uri="{FF2B5EF4-FFF2-40B4-BE49-F238E27FC236}">
                <a16:creationId xmlns:a16="http://schemas.microsoft.com/office/drawing/2014/main" id="{2B7C198A-E5A5-BF83-7D77-EE17E04310E9}"/>
              </a:ext>
            </a:extLst>
          </p:cNvPr>
          <p:cNvSpPr txBox="1"/>
          <p:nvPr/>
        </p:nvSpPr>
        <p:spPr>
          <a:xfrm>
            <a:off x="1661404" y="18800317"/>
            <a:ext cx="13440945" cy="749501"/>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nSpc>
                <a:spcPct val="110000"/>
              </a:lnSpc>
              <a:defRPr sz="2400" b="1">
                <a:latin typeface="Arial"/>
                <a:ea typeface="Arial"/>
                <a:cs typeface="Arial"/>
                <a:sym typeface="Arial"/>
              </a:defRPr>
            </a:lvl1pPr>
          </a:lstStyle>
          <a:p>
            <a:pPr algn="ctr"/>
            <a:r>
              <a:rPr sz="4800" dirty="0">
                <a:solidFill>
                  <a:srgbClr val="00B288"/>
                </a:solidFill>
              </a:rPr>
              <a:t>This could be a place for your charts</a:t>
            </a:r>
          </a:p>
        </p:txBody>
      </p:sp>
      <p:sp>
        <p:nvSpPr>
          <p:cNvPr id="16" name="Rectangle 6">
            <a:extLst>
              <a:ext uri="{FF2B5EF4-FFF2-40B4-BE49-F238E27FC236}">
                <a16:creationId xmlns:a16="http://schemas.microsoft.com/office/drawing/2014/main" id="{C18A62EB-7BB7-C34A-7BBF-C0111B52D82E}"/>
              </a:ext>
            </a:extLst>
          </p:cNvPr>
          <p:cNvSpPr txBox="1"/>
          <p:nvPr/>
        </p:nvSpPr>
        <p:spPr>
          <a:xfrm>
            <a:off x="1661405" y="21367221"/>
            <a:ext cx="13440944" cy="11545148"/>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lvl1pPr algn="just">
              <a:lnSpc>
                <a:spcPct val="140000"/>
              </a:lnSpc>
              <a:defRPr sz="1600">
                <a:latin typeface="Arial"/>
                <a:ea typeface="Arial"/>
                <a:cs typeface="Arial"/>
                <a:sym typeface="Arial"/>
              </a:defRPr>
            </a:lvl1pPr>
          </a:lstStyle>
          <a:p>
            <a:pPr algn="just"/>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a:t>
            </a:r>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7" name="Rectangle 3">
            <a:extLst>
              <a:ext uri="{FF2B5EF4-FFF2-40B4-BE49-F238E27FC236}">
                <a16:creationId xmlns:a16="http://schemas.microsoft.com/office/drawing/2014/main" id="{15BB3BD7-8F05-045C-9687-C05B61E2D448}"/>
              </a:ext>
            </a:extLst>
          </p:cNvPr>
          <p:cNvSpPr txBox="1"/>
          <p:nvPr/>
        </p:nvSpPr>
        <p:spPr>
          <a:xfrm>
            <a:off x="9158223" y="36742241"/>
            <a:ext cx="14082841" cy="62459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nSpc>
                <a:spcPct val="110000"/>
              </a:lnSpc>
              <a:defRPr sz="2400" b="1">
                <a:latin typeface="Arial"/>
                <a:ea typeface="Arial"/>
                <a:cs typeface="Arial"/>
                <a:sym typeface="Arial"/>
              </a:defRPr>
            </a:lvl1pPr>
          </a:lstStyle>
          <a:p>
            <a:pPr algn="ctr"/>
            <a:r>
              <a:rPr sz="4000" dirty="0">
                <a:solidFill>
                  <a:srgbClr val="00B288"/>
                </a:solidFill>
              </a:rPr>
              <a:t>This could be a place for your table.</a:t>
            </a:r>
          </a:p>
        </p:txBody>
      </p:sp>
      <p:sp>
        <p:nvSpPr>
          <p:cNvPr id="18" name="Rectangle 3">
            <a:extLst>
              <a:ext uri="{FF2B5EF4-FFF2-40B4-BE49-F238E27FC236}">
                <a16:creationId xmlns:a16="http://schemas.microsoft.com/office/drawing/2014/main" id="{0D431622-6FE3-2D4D-E863-AE6AE5173827}"/>
              </a:ext>
            </a:extLst>
          </p:cNvPr>
          <p:cNvSpPr txBox="1"/>
          <p:nvPr/>
        </p:nvSpPr>
        <p:spPr>
          <a:xfrm>
            <a:off x="16960646" y="12399728"/>
            <a:ext cx="13777237" cy="749501"/>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nSpc>
                <a:spcPct val="110000"/>
              </a:lnSpc>
              <a:defRPr sz="2400" b="1">
                <a:latin typeface="Arial"/>
                <a:ea typeface="Arial"/>
                <a:cs typeface="Arial"/>
                <a:sym typeface="Arial"/>
              </a:defRPr>
            </a:lvl1pPr>
          </a:lstStyle>
          <a:p>
            <a:pPr algn="ctr"/>
            <a:r>
              <a:rPr sz="4800" dirty="0">
                <a:solidFill>
                  <a:srgbClr val="00B288"/>
                </a:solidFill>
              </a:rPr>
              <a:t>This could be a place for your </a:t>
            </a:r>
            <a:r>
              <a:rPr lang="en-US" sz="4800" dirty="0">
                <a:solidFill>
                  <a:srgbClr val="00B288"/>
                </a:solidFill>
              </a:rPr>
              <a:t>p</a:t>
            </a:r>
            <a:r>
              <a:rPr lang="de-DE" sz="4800" dirty="0" err="1">
                <a:solidFill>
                  <a:srgbClr val="00B288"/>
                </a:solidFill>
              </a:rPr>
              <a:t>ictures</a:t>
            </a:r>
            <a:endParaRPr sz="4800" dirty="0">
              <a:solidFill>
                <a:srgbClr val="00B288"/>
              </a:solidFill>
            </a:endParaRPr>
          </a:p>
        </p:txBody>
      </p:sp>
      <p:sp>
        <p:nvSpPr>
          <p:cNvPr id="19" name="Rectangle 8">
            <a:extLst>
              <a:ext uri="{FF2B5EF4-FFF2-40B4-BE49-F238E27FC236}">
                <a16:creationId xmlns:a16="http://schemas.microsoft.com/office/drawing/2014/main" id="{9374C43C-B9E6-F3CC-53DA-CF91995681E4}"/>
              </a:ext>
            </a:extLst>
          </p:cNvPr>
          <p:cNvSpPr txBox="1"/>
          <p:nvPr/>
        </p:nvSpPr>
        <p:spPr>
          <a:xfrm>
            <a:off x="16960646" y="5550516"/>
            <a:ext cx="13777237" cy="4564776"/>
          </a:xfrm>
          <a:prstGeom prst="rect">
            <a:avLst/>
          </a:prstGeom>
          <a:ln w="12700">
            <a:noFill/>
            <a:miter lim="400000"/>
          </a:ln>
          <a:extLst>
            <a:ext uri="{C572A759-6A51-4108-AA02-DFA0A04FC94B}">
              <ma14:wrappingTextBoxFlag xmlns:ma14="http://schemas.microsoft.com/office/mac/drawingml/2011/main" xmlns="" val="1"/>
            </a:ext>
          </a:extLst>
        </p:spPr>
        <p:txBody>
          <a:bodyPr wrap="square" lIns="0" tIns="0" rIns="0" bIns="0">
            <a:spAutoFit/>
          </a:bodyPr>
          <a:lstStyle>
            <a:lvl1pPr algn="just">
              <a:lnSpc>
                <a:spcPct val="140000"/>
              </a:lnSpc>
              <a:defRPr sz="1600">
                <a:latin typeface="Arial"/>
                <a:ea typeface="Arial"/>
                <a:cs typeface="Arial"/>
                <a:sym typeface="Arial"/>
              </a:defRPr>
            </a:lvl1pPr>
          </a:lstStyle>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0" name="Rectangle 2">
            <a:extLst>
              <a:ext uri="{FF2B5EF4-FFF2-40B4-BE49-F238E27FC236}">
                <a16:creationId xmlns:a16="http://schemas.microsoft.com/office/drawing/2014/main" id="{2C9175A2-0317-296B-0DEA-41C6B26D6664}"/>
              </a:ext>
            </a:extLst>
          </p:cNvPr>
          <p:cNvSpPr txBox="1"/>
          <p:nvPr/>
        </p:nvSpPr>
        <p:spPr>
          <a:xfrm>
            <a:off x="25325901" y="41911253"/>
            <a:ext cx="5411982" cy="437236"/>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a:lnSpc>
                <a:spcPct val="110000"/>
              </a:lnSpc>
              <a:defRPr sz="1600" b="1">
                <a:latin typeface="Arial"/>
                <a:ea typeface="Arial"/>
                <a:cs typeface="Arial"/>
                <a:sym typeface="Arial"/>
              </a:defRPr>
            </a:lvl1pPr>
          </a:lstStyle>
          <a:p>
            <a:r>
              <a:rPr lang="en-US" sz="2800" dirty="0">
                <a:solidFill>
                  <a:srgbClr val="00B288"/>
                </a:solidFill>
              </a:rPr>
              <a:t>This could be your logo.</a:t>
            </a:r>
            <a:endParaRPr sz="2800" dirty="0">
              <a:solidFill>
                <a:srgbClr val="00B288"/>
              </a:solidFill>
            </a:endParaRPr>
          </a:p>
        </p:txBody>
      </p:sp>
    </p:spTree>
    <p:extLst>
      <p:ext uri="{BB962C8B-B14F-4D97-AF65-F5344CB8AC3E}">
        <p14:creationId xmlns:p14="http://schemas.microsoft.com/office/powerpoint/2010/main" val="267305877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FolderID xmlns="eb3f7de7-c935-4ca6-a12c-1f73773710ec" xsi:nil="true"/>
    <KenesDocumentTypeId xmlns="eb3f7de7-c935-4ca6-a12c-1f73773710ec" xsi:nil="true"/>
    <Confidential1 xmlns="eb3f7de7-c935-4ca6-a12c-1f73773710ec">false</Confidential1>
    <Final xmlns="eb3f7de7-c935-4ca6-a12c-1f73773710ec">false</Final>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Kenes Document" ma:contentTypeID="0x01010037EA2DD516505C4D92B92F8677CFB685001278785EAEF30B43ADC78133C24BBF50" ma:contentTypeVersion="6" ma:contentTypeDescription="" ma:contentTypeScope="" ma:versionID="0aaad1c6df5372f56c9a519004870564">
  <xsd:schema xmlns:xsd="http://www.w3.org/2001/XMLSchema" xmlns:xs="http://www.w3.org/2001/XMLSchema" xmlns:p="http://schemas.microsoft.com/office/2006/metadata/properties" xmlns:ns1="http://schemas.microsoft.com/sharepoint/v3" xmlns:ns2="eb3f7de7-c935-4ca6-a12c-1f73773710ec" xmlns:ns3="46a8e86b-c346-4b3b-a84f-26d47b26721d" targetNamespace="http://schemas.microsoft.com/office/2006/metadata/properties" ma:root="true" ma:fieldsID="0f52b4f6c4603eb596244e10ad2dd569" ns1:_="" ns2:_="" ns3:_="">
    <xsd:import namespace="http://schemas.microsoft.com/sharepoint/v3"/>
    <xsd:import namespace="eb3f7de7-c935-4ca6-a12c-1f73773710ec"/>
    <xsd:import namespace="46a8e86b-c346-4b3b-a84f-26d47b26721d"/>
    <xsd:element name="properties">
      <xsd:complexType>
        <xsd:sequence>
          <xsd:element name="documentManagement">
            <xsd:complexType>
              <xsd:all>
                <xsd:element ref="ns2:FolderID" minOccurs="0"/>
                <xsd:element ref="ns2:KenesDocumentTypeId" minOccurs="0"/>
                <xsd:element ref="ns2:Confidential1" minOccurs="0"/>
                <xsd:element ref="ns2:Final" minOccurs="0"/>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b3f7de7-c935-4ca6-a12c-1f73773710ec" elementFormDefault="qualified">
    <xsd:import namespace="http://schemas.microsoft.com/office/2006/documentManagement/types"/>
    <xsd:import namespace="http://schemas.microsoft.com/office/infopath/2007/PartnerControls"/>
    <xsd:element name="FolderID" ma:index="2" nillable="true" ma:displayName="FolderID" ma:list="{62b5239b-3564-444d-88a9-03f6d13d411f}" ma:internalName="FolderID" ma:showField="Title" ma:web="eb3f7de7-c935-4ca6-a12c-1f73773710ec">
      <xsd:simpleType>
        <xsd:restriction base="dms:Lookup"/>
      </xsd:simpleType>
    </xsd:element>
    <xsd:element name="KenesDocumentTypeId" ma:index="3" nillable="true" ma:displayName="KenesDocumentTypeId" ma:list="{5ca2ab15-5c4e-45db-95e6-5cb4dd45d1b1}" ma:internalName="KenesDocumentTypeId" ma:showField="Title" ma:web="eb3f7de7-c935-4ca6-a12c-1f73773710ec">
      <xsd:simpleType>
        <xsd:restriction base="dms:Lookup"/>
      </xsd:simpleType>
    </xsd:element>
    <xsd:element name="Confidential1" ma:index="4" nillable="true" ma:displayName="Confidential" ma:default="0" ma:internalName="Confidential1">
      <xsd:simpleType>
        <xsd:restriction base="dms:Boolean"/>
      </xsd:simpleType>
    </xsd:element>
    <xsd:element name="Final" ma:index="5" nillable="true" ma:displayName="Final" ma:default="0" ma:internalName="Final">
      <xsd:simpleType>
        <xsd:restriction base="dms:Boolea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a8e86b-c346-4b3b-a84f-26d47b26721d"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6A0AA6-2BD7-4DBE-AC42-B003EBA5D58F}">
  <ds:schemaRef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46a8e86b-c346-4b3b-a84f-26d47b26721d"/>
    <ds:schemaRef ds:uri="http://schemas.microsoft.com/office/2006/documentManagement/types"/>
    <ds:schemaRef ds:uri="eb3f7de7-c935-4ca6-a12c-1f73773710ec"/>
    <ds:schemaRef ds:uri="http://schemas.microsoft.com/sharepoint/v3"/>
    <ds:schemaRef ds:uri="http://www.w3.org/XML/1998/namespace"/>
    <ds:schemaRef ds:uri="http://purl.org/dc/dcmitype/"/>
  </ds:schemaRefs>
</ds:datastoreItem>
</file>

<file path=customXml/itemProps2.xml><?xml version="1.0" encoding="utf-8"?>
<ds:datastoreItem xmlns:ds="http://schemas.openxmlformats.org/officeDocument/2006/customXml" ds:itemID="{6927E5B3-2645-4745-9906-B34170908F25}">
  <ds:schemaRefs>
    <ds:schemaRef ds:uri="http://schemas.microsoft.com/sharepoint/v3/contenttype/forms"/>
  </ds:schemaRefs>
</ds:datastoreItem>
</file>

<file path=customXml/itemProps3.xml><?xml version="1.0" encoding="utf-8"?>
<ds:datastoreItem xmlns:ds="http://schemas.openxmlformats.org/officeDocument/2006/customXml" ds:itemID="{9D1126DA-1D0A-49ED-815B-35210056D7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b3f7de7-c935-4ca6-a12c-1f73773710ec"/>
    <ds:schemaRef ds:uri="46a8e86b-c346-4b3b-a84f-26d47b26721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48</TotalTime>
  <Words>926</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Valentina Danielsen</dc:creator>
  <cp:lastModifiedBy>Joanne Katz</cp:lastModifiedBy>
  <cp:revision>4</cp:revision>
  <dcterms:created xsi:type="dcterms:W3CDTF">2022-05-09T13:50:47Z</dcterms:created>
  <dcterms:modified xsi:type="dcterms:W3CDTF">2026-02-24T10:44:59Z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0x01010037EA2DD516505C4D92B92F8677CFB685001278785EAEF30B43ADC78133C24BBF50</vt:lpwstr>
  </property>
  <property fmtid="{D5CDD505-2E9C-101B-9397-08002B2CF9AE}" pid="3" name="MediaServiceImageTags">
    <vt:lpwstr/>
  </property>
</Properties>
</file>