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58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6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5E988-5AC6-A53D-5E75-CC22E9F79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7F746-3D3F-F973-76A7-7BA0B1EAB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02418-ABCF-7C91-D197-BFEF8585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569-4296-4734-82DB-2F4EAD9C7A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9E2B8-DBEF-0301-0404-56EFD37E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14DE7-E72E-3CA2-BBAB-D003010A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2B68-5A07-41DD-8F22-DF498B2A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0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5E581-DADA-46F8-096F-97DF22641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8FDF0-A739-1FD7-DEE3-9680887475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33FF2-0BA6-CE96-52D2-729ED346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569-4296-4734-82DB-2F4EAD9C7A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F9A58-23C0-1403-ACE6-D8FDD8EA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28E0D-CEFD-3923-0C97-C30A9B4E3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2B68-5A07-41DD-8F22-DF498B2A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58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88FEDD-39F5-BA06-DBD6-75554E7CF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956CE-B18C-C709-CE7E-4F29C7DA3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4AB62-4D37-0187-8688-B69B58CD0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569-4296-4734-82DB-2F4EAD9C7A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E367B-6BE9-A9E6-86B4-157166FE7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5B7B0-2EEF-99F6-DE9F-1D6ACEB4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2B68-5A07-41DD-8F22-DF498B2A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4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9F0D-979E-CB9A-5B53-69375CCC7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A2090-8059-9851-F5D2-F54BCD583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7C253-09F5-1F25-4F94-0769253A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569-4296-4734-82DB-2F4EAD9C7A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42694-8881-DC00-7BAA-12FEEB59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D51F6-D03F-7677-ABA9-77762425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2B68-5A07-41DD-8F22-DF498B2A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37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147E-B87F-B24B-F796-6F49C2698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17158-7ADE-D2EB-24FF-12DF808EF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91C1D-C175-4DF3-AE93-71030B854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569-4296-4734-82DB-2F4EAD9C7A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B81F2-8361-E478-296B-202A6550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E3CE2-F9F3-25D6-5A08-8A68CB8D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2B68-5A07-41DD-8F22-DF498B2A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6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A5081-EAD1-A19A-4776-FDD9126CE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C2A2-75A1-E989-4A86-902FD0E52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46A71-CFC0-0142-9F39-15B4DFF21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84955-E358-3036-55EB-8B728670A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569-4296-4734-82DB-2F4EAD9C7A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8C983-5BA5-8DF1-553E-BB860233F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BF31B-9DF0-0A57-71AE-1DD25E40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2B68-5A07-41DD-8F22-DF498B2A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4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D689F-05F0-BC89-D0E8-60E633A58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1F51B-7AE6-3959-D471-2E712440E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8C845-BC3F-D5F6-B9ED-EB64B1F5F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3125F-38E6-2D8B-6EF7-6397BAA05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DC4811-8074-0698-9981-74025E6A08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9D4BF1-2054-8843-5B39-481D7514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569-4296-4734-82DB-2F4EAD9C7A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A036E-CB41-F43D-FA92-E72232657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9DD934-A977-2473-5E90-F71A335E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2B68-5A07-41DD-8F22-DF498B2A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3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BBAEE-0477-D40E-5E64-7B2083167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CE3598-F5D4-0C81-044F-24B5C201B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569-4296-4734-82DB-2F4EAD9C7A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D9AA7-C9B8-723D-50FD-23BDB7E4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5153F6-40FE-46EE-8E13-370A5BF4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2B68-5A07-41DD-8F22-DF498B2A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4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907FBF-D7FB-42F1-8C7F-586DA4ADC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569-4296-4734-82DB-2F4EAD9C7A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8F7BD-1FA9-EF56-659B-05F813C1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D1489-ECC5-629A-64D1-7251612F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2B68-5A07-41DD-8F22-DF498B2A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3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C3284-C7AF-6EB0-B984-96564D61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BC6AA-9303-1BCD-CFF3-E443E12F3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81063-488B-3FB6-4DFE-915A1131B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80DD7-346C-274B-8CAE-5E4200F27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569-4296-4734-82DB-2F4EAD9C7A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5EBF1-0453-95C9-0B3E-1BE15C72F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8F7CB-D860-B2CD-EDF9-7775D367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2B68-5A07-41DD-8F22-DF498B2A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4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C57A-E7A5-D276-F0A1-684196C4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620FF9-9B40-8820-2A42-D5958D784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7BF0E-602E-9472-4F5A-382661730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10CDA-2E4E-2C1D-876F-998C59523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BF569-4296-4734-82DB-2F4EAD9C7A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F4EEB-90F4-BBD6-D3E3-7A4C59216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F34B2-FFBC-5ED9-EB34-42452D08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2B68-5A07-41DD-8F22-DF498B2A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5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B97324-A1C7-7E00-F8A1-0DA787D34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46B8C-6D4E-DCEF-6650-C74144E3A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95676-0723-71E2-26F0-22DCB96538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3BF569-4296-4734-82DB-2F4EAD9C7A98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27805-5DC3-7CE6-389E-DF6F94C2E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158F4-9631-5A58-3898-484510436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162B68-5A07-41DD-8F22-DF498B2A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5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D72A1A-E4F5-1EA7-8373-DD3652A47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86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BE719-B524-CB92-A56B-5A67BD376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D4BBD-2527-BF99-CC1B-9088BDEE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13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DF942-1E5D-BEFC-610E-0D7BF599E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464EC-BB7C-AF6C-E7D0-ABAB14A0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42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7B997-970E-4FC3-19AD-09990FC2C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7EC02-6783-8E69-1316-62C94DA7A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52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9EDAF-0E41-DA92-CE53-9B2A73AA4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72E904-497F-3745-294A-B32BF6601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26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0B52A0556D6B47B39FF6071F902A40" ma:contentTypeVersion="16" ma:contentTypeDescription="Create a new document." ma:contentTypeScope="" ma:versionID="90dba58e0ac0847998fc5716472e67c0">
  <xsd:schema xmlns:xsd="http://www.w3.org/2001/XMLSchema" xmlns:xs="http://www.w3.org/2001/XMLSchema" xmlns:p="http://schemas.microsoft.com/office/2006/metadata/properties" xmlns:ns2="56f26fd4-621e-470f-88cc-15b88ad787bf" xmlns:ns3="8754f45e-3f7b-419f-9a6e-bee3c6830479" targetNamespace="http://schemas.microsoft.com/office/2006/metadata/properties" ma:root="true" ma:fieldsID="a1a46ce60f15bcf3a6e0934edb614e8b" ns2:_="" ns3:_="">
    <xsd:import namespace="56f26fd4-621e-470f-88cc-15b88ad787bf"/>
    <xsd:import namespace="8754f45e-3f7b-419f-9a6e-bee3c68304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f26fd4-621e-470f-88cc-15b88ad787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559cdea-2611-4067-a5ac-658ff02ea8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4f45e-3f7b-419f-9a6e-bee3c683047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cfdcbfe-2085-4952-a160-78511e3d26b5}" ma:internalName="TaxCatchAll" ma:showField="CatchAllData" ma:web="8754f45e-3f7b-419f-9a6e-bee3c68304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f26fd4-621e-470f-88cc-15b88ad787bf">
      <Terms xmlns="http://schemas.microsoft.com/office/infopath/2007/PartnerControls"/>
    </lcf76f155ced4ddcb4097134ff3c332f>
    <TaxCatchAll xmlns="8754f45e-3f7b-419f-9a6e-bee3c6830479" xsi:nil="true"/>
  </documentManagement>
</p:properties>
</file>

<file path=customXml/itemProps1.xml><?xml version="1.0" encoding="utf-8"?>
<ds:datastoreItem xmlns:ds="http://schemas.openxmlformats.org/officeDocument/2006/customXml" ds:itemID="{E097CDC8-9242-4012-AE41-57D66FD0A5E3}"/>
</file>

<file path=customXml/itemProps2.xml><?xml version="1.0" encoding="utf-8"?>
<ds:datastoreItem xmlns:ds="http://schemas.openxmlformats.org/officeDocument/2006/customXml" ds:itemID="{CF9A36E0-22D5-4052-BB3C-B851C1C442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794EC2-5042-4603-AF8F-B40F0DC2A2B2}">
  <ds:schemaRefs>
    <ds:schemaRef ds:uri="http://schemas.microsoft.com/office/2006/metadata/properties"/>
    <ds:schemaRef ds:uri="http://schemas.microsoft.com/office/infopath/2007/PartnerControls"/>
    <ds:schemaRef ds:uri="56f26fd4-621e-470f-88cc-15b88ad787bf"/>
    <ds:schemaRef ds:uri="8754f45e-3f7b-419f-9a6e-bee3c683047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Jones</dc:creator>
  <cp:lastModifiedBy>Ashley Jones</cp:lastModifiedBy>
  <cp:revision>2</cp:revision>
  <dcterms:created xsi:type="dcterms:W3CDTF">2025-12-22T17:05:40Z</dcterms:created>
  <dcterms:modified xsi:type="dcterms:W3CDTF">2026-01-13T15:24:28Z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0x010100260B52A0556D6B47B39FF6071F902A40</vt:lpwstr>
  </property>
  <property fmtid="{D5CDD505-2E9C-101B-9397-08002B2CF9AE}" pid="3" name="MediaServiceImageTags">
    <vt:lpwstr/>
  </property>
</Properties>
</file>