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478E"/>
    <a:srgbClr val="00B288"/>
    <a:srgbClr val="16B18A"/>
    <a:srgbClr val="FF8200"/>
    <a:srgbClr val="454545"/>
    <a:srgbClr val="FFFFFF"/>
    <a:srgbClr val="153E6E"/>
    <a:srgbClr val="0087BE"/>
    <a:srgbClr val="F5E6ED"/>
    <a:srgbClr val="0AB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varScale="1">
        <p:scale>
          <a:sx n="16" d="100"/>
          <a:sy n="16" d="100"/>
        </p:scale>
        <p:origin x="315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a Danielsen" userId="51b97715-8abb-4f69-ab2e-d824627b0b4b" providerId="ADAL" clId="{D0E84207-1E97-4FBE-A3E4-F8EE8413BC2B}"/>
    <pc:docChg chg="addSld delSld modSld">
      <pc:chgData name="Valentina Danielsen" userId="51b97715-8abb-4f69-ab2e-d824627b0b4b" providerId="ADAL" clId="{D0E84207-1E97-4FBE-A3E4-F8EE8413BC2B}" dt="2024-05-29T02:37:42.078" v="25" actId="47"/>
      <pc:docMkLst>
        <pc:docMk/>
      </pc:docMkLst>
      <pc:sldChg chg="modSp mod">
        <pc:chgData name="Valentina Danielsen" userId="51b97715-8abb-4f69-ab2e-d824627b0b4b" providerId="ADAL" clId="{D0E84207-1E97-4FBE-A3E4-F8EE8413BC2B}" dt="2024-05-29T02:36:00.728" v="23" actId="20577"/>
        <pc:sldMkLst>
          <pc:docMk/>
          <pc:sldMk cId="2673058770" sldId="257"/>
        </pc:sldMkLst>
      </pc:sldChg>
      <pc:sldChg chg="new del">
        <pc:chgData name="Valentina Danielsen" userId="51b97715-8abb-4f69-ab2e-d824627b0b4b" providerId="ADAL" clId="{D0E84207-1E97-4FBE-A3E4-F8EE8413BC2B}" dt="2024-05-29T02:37:42.078" v="25" actId="47"/>
        <pc:sldMkLst>
          <pc:docMk/>
          <pc:sldMk cId="2464435521" sldId="258"/>
        </pc:sldMkLst>
      </pc:sldChg>
    </pc:docChg>
  </pc:docChgLst>
  <pc:docChgLst>
    <pc:chgData name="Valentina Danielsen" userId="51b97715-8abb-4f69-ab2e-d824627b0b4b" providerId="ADAL" clId="{AE36D127-2E12-4780-91D6-F7E5AA3584C8}"/>
    <pc:docChg chg="modSld">
      <pc:chgData name="Valentina Danielsen" userId="51b97715-8abb-4f69-ab2e-d824627b0b4b" providerId="ADAL" clId="{AE36D127-2E12-4780-91D6-F7E5AA3584C8}" dt="2025-06-02T14:29:14.728" v="9" actId="207"/>
      <pc:docMkLst>
        <pc:docMk/>
      </pc:docMkLst>
      <pc:sldChg chg="modSp mod">
        <pc:chgData name="Valentina Danielsen" userId="51b97715-8abb-4f69-ab2e-d824627b0b4b" providerId="ADAL" clId="{AE36D127-2E12-4780-91D6-F7E5AA3584C8}" dt="2025-06-02T14:29:14.728" v="9" actId="207"/>
        <pc:sldMkLst>
          <pc:docMk/>
          <pc:sldMk cId="2673058770" sldId="257"/>
        </pc:sldMkLst>
        <pc:spChg chg="mod">
          <ac:chgData name="Valentina Danielsen" userId="51b97715-8abb-4f69-ab2e-d824627b0b4b" providerId="ADAL" clId="{AE36D127-2E12-4780-91D6-F7E5AA3584C8}" dt="2025-06-02T14:28:25.187" v="1" actId="207"/>
          <ac:spMkLst>
            <pc:docMk/>
            <pc:sldMk cId="2673058770" sldId="257"/>
            <ac:spMk id="2" creationId="{79BBD888-E45A-7A02-A21C-C821C8486140}"/>
          </ac:spMkLst>
        </pc:spChg>
        <pc:spChg chg="mod">
          <ac:chgData name="Valentina Danielsen" userId="51b97715-8abb-4f69-ab2e-d824627b0b4b" providerId="ADAL" clId="{AE36D127-2E12-4780-91D6-F7E5AA3584C8}" dt="2025-06-02T14:29:02.778" v="5" actId="207"/>
          <ac:spMkLst>
            <pc:docMk/>
            <pc:sldMk cId="2673058770" sldId="257"/>
            <ac:spMk id="5" creationId="{E40FBAA8-796E-F31D-E564-92957C6BAB08}"/>
          </ac:spMkLst>
        </pc:spChg>
        <pc:spChg chg="mod">
          <ac:chgData name="Valentina Danielsen" userId="51b97715-8abb-4f69-ab2e-d824627b0b4b" providerId="ADAL" clId="{AE36D127-2E12-4780-91D6-F7E5AA3584C8}" dt="2025-06-02T14:29:14.728" v="9" actId="207"/>
          <ac:spMkLst>
            <pc:docMk/>
            <pc:sldMk cId="2673058770" sldId="257"/>
            <ac:spMk id="8" creationId="{BEA0544D-9921-9844-1ADA-00D0DC36E6D0}"/>
          </ac:spMkLst>
        </pc:spChg>
        <pc:spChg chg="mod">
          <ac:chgData name="Valentina Danielsen" userId="51b97715-8abb-4f69-ab2e-d824627b0b4b" providerId="ADAL" clId="{AE36D127-2E12-4780-91D6-F7E5AA3584C8}" dt="2025-06-02T14:28:51.125" v="3" actId="207"/>
          <ac:spMkLst>
            <pc:docMk/>
            <pc:sldMk cId="2673058770" sldId="257"/>
            <ac:spMk id="15" creationId="{2B7C198A-E5A5-BF83-7D77-EE17E04310E9}"/>
          </ac:spMkLst>
        </pc:spChg>
        <pc:spChg chg="mod">
          <ac:chgData name="Valentina Danielsen" userId="51b97715-8abb-4f69-ab2e-d824627b0b4b" providerId="ADAL" clId="{AE36D127-2E12-4780-91D6-F7E5AA3584C8}" dt="2025-06-02T14:28:57.228" v="4" actId="207"/>
          <ac:spMkLst>
            <pc:docMk/>
            <pc:sldMk cId="2673058770" sldId="257"/>
            <ac:spMk id="17" creationId="{15BB3BD7-8F05-045C-9687-C05B61E2D448}"/>
          </ac:spMkLst>
        </pc:spChg>
        <pc:spChg chg="mod">
          <ac:chgData name="Valentina Danielsen" userId="51b97715-8abb-4f69-ab2e-d824627b0b4b" providerId="ADAL" clId="{AE36D127-2E12-4780-91D6-F7E5AA3584C8}" dt="2025-06-02T14:28:46.187" v="2" actId="207"/>
          <ac:spMkLst>
            <pc:docMk/>
            <pc:sldMk cId="2673058770" sldId="257"/>
            <ac:spMk id="18" creationId="{0D431622-6FE3-2D4D-E863-AE6AE5173827}"/>
          </ac:spMkLst>
        </pc:spChg>
        <pc:spChg chg="mod">
          <ac:chgData name="Valentina Danielsen" userId="51b97715-8abb-4f69-ab2e-d824627b0b4b" providerId="ADAL" clId="{AE36D127-2E12-4780-91D6-F7E5AA3584C8}" dt="2025-06-02T14:29:08.012" v="6" actId="207"/>
          <ac:spMkLst>
            <pc:docMk/>
            <pc:sldMk cId="2673058770" sldId="257"/>
            <ac:spMk id="20" creationId="{2C9175A2-0317-296B-0DEA-41C6B26D6664}"/>
          </ac:spMkLst>
        </pc:spChg>
      </pc:sldChg>
    </pc:docChg>
  </pc:docChgLst>
  <pc:docChgLst>
    <pc:chgData name="Valentina Danielsen" userId="51b97715-8abb-4f69-ab2e-d824627b0b4b" providerId="ADAL" clId="{C6673BEE-DCB7-49EA-9F7B-9CB481B18A18}"/>
    <pc:docChg chg="modSld">
      <pc:chgData name="Valentina Danielsen" userId="51b97715-8abb-4f69-ab2e-d824627b0b4b" providerId="ADAL" clId="{C6673BEE-DCB7-49EA-9F7B-9CB481B18A18}" dt="2022-11-21T08:47:54.916" v="1" actId="208"/>
      <pc:docMkLst>
        <pc:docMk/>
      </pc:docMkLst>
      <pc:sldChg chg="modSp mod">
        <pc:chgData name="Valentina Danielsen" userId="51b97715-8abb-4f69-ab2e-d824627b0b4b" providerId="ADAL" clId="{C6673BEE-DCB7-49EA-9F7B-9CB481B18A18}" dt="2022-11-21T08:47:54.916" v="1" actId="208"/>
        <pc:sldMkLst>
          <pc:docMk/>
          <pc:sldMk cId="2673058770"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02/06/2025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02/06/2025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02/06/2025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02/06/2025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02/06/2025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02/06/2025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02/06/2025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02/06/2025</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BBD888-E45A-7A02-A21C-C821C8486140}"/>
              </a:ext>
            </a:extLst>
          </p:cNvPr>
          <p:cNvSpPr/>
          <p:nvPr/>
        </p:nvSpPr>
        <p:spPr>
          <a:xfrm>
            <a:off x="0" y="1129765"/>
            <a:ext cx="32380302" cy="3523128"/>
          </a:xfrm>
          <a:prstGeom prst="rect">
            <a:avLst/>
          </a:prstGeom>
          <a:solidFill>
            <a:srgbClr val="6B478E"/>
          </a:solidFill>
          <a:ln>
            <a:solidFill>
              <a:srgbClr val="6B47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solidFill>
                  <a:srgbClr val="00B288"/>
                </a:solidFill>
              </a:rPr>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solidFill>
                  <a:srgbClr val="6B478E"/>
                </a:solidFill>
              </a:rPr>
              <a:t>Copyright © 20</a:t>
            </a:r>
            <a:r>
              <a:rPr lang="en-US" sz="2800" dirty="0">
                <a:solidFill>
                  <a:srgbClr val="6B478E"/>
                </a:solidFill>
              </a:rPr>
              <a:t>25</a:t>
            </a:r>
            <a:r>
              <a:rPr sz="2800" dirty="0">
                <a:solidFill>
                  <a:srgbClr val="6B478E"/>
                </a:solidFill>
              </a:rPr>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3264752"/>
            <a:ext cx="17717978"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2400">
                <a:latin typeface="Arial"/>
                <a:ea typeface="Arial"/>
                <a:cs typeface="Arial"/>
                <a:sym typeface="Arial"/>
              </a:defRPr>
            </a:lvl1pPr>
          </a:lstStyle>
          <a:p>
            <a:r>
              <a:rPr sz="4400" dirty="0">
                <a:solidFill>
                  <a:srgbClr val="FFFFFF"/>
                </a:solidFill>
              </a:rPr>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595509"/>
            <a:ext cx="15436425" cy="123110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3200" b="1">
                <a:latin typeface="Arial"/>
                <a:ea typeface="Arial"/>
                <a:cs typeface="Arial"/>
                <a:sym typeface="Arial"/>
              </a:defRPr>
            </a:lvl1pPr>
          </a:lstStyle>
          <a:p>
            <a:r>
              <a:rPr lang="de-DE" sz="8000" dirty="0">
                <a:solidFill>
                  <a:srgbClr val="FFFFFF"/>
                </a:solidFill>
              </a:rPr>
              <a:t>This </a:t>
            </a:r>
            <a:r>
              <a:rPr lang="de-DE" sz="8000" dirty="0" err="1">
                <a:solidFill>
                  <a:srgbClr val="FFFFFF"/>
                </a:solidFill>
              </a:rPr>
              <a:t>could</a:t>
            </a:r>
            <a:r>
              <a:rPr lang="de-DE" sz="8000" dirty="0">
                <a:solidFill>
                  <a:srgbClr val="FFFFFF"/>
                </a:solidFill>
              </a:rPr>
              <a:t> </a:t>
            </a:r>
            <a:r>
              <a:rPr lang="de-DE" sz="8000" dirty="0" err="1">
                <a:solidFill>
                  <a:srgbClr val="FFFFFF"/>
                </a:solidFill>
              </a:rPr>
              <a:t>be</a:t>
            </a:r>
            <a:r>
              <a:rPr lang="de-DE" sz="8000" dirty="0">
                <a:solidFill>
                  <a:srgbClr val="FFFFFF"/>
                </a:solidFill>
              </a:rPr>
              <a:t> </a:t>
            </a:r>
            <a:r>
              <a:rPr lang="de-DE" sz="8000" dirty="0" err="1">
                <a:solidFill>
                  <a:srgbClr val="FFFFFF"/>
                </a:solidFill>
              </a:rPr>
              <a:t>the</a:t>
            </a:r>
            <a:r>
              <a:rPr lang="de-DE" sz="8000" dirty="0">
                <a:solidFill>
                  <a:srgbClr val="FFFFFF"/>
                </a:solidFill>
              </a:rPr>
              <a:t> p</a:t>
            </a:r>
            <a:r>
              <a:rPr sz="8000" dirty="0" err="1">
                <a:solidFill>
                  <a:srgbClr val="FFFFFF"/>
                </a:solidFill>
              </a:rPr>
              <a:t>oster</a:t>
            </a:r>
            <a:r>
              <a:rPr sz="8000" dirty="0">
                <a:solidFill>
                  <a:srgbClr val="FFFFFF"/>
                </a:solidFill>
              </a:rPr>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6309618"/>
          </a:xfrm>
          <a:prstGeom prst="rect">
            <a:avLst/>
          </a:prstGeom>
          <a:solidFill>
            <a:schemeClr val="accent3">
              <a:lumOff val="44000"/>
            </a:schemeClr>
          </a:solidFill>
          <a:ln w="25400">
            <a:solidFill>
              <a:srgbClr val="454545"/>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solidFill>
                  <a:srgbClr val="00B288"/>
                </a:solidFill>
              </a:rPr>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solidFill>
                  <a:srgbClr val="00B288"/>
                </a:solidFill>
              </a:rPr>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solidFill>
                  <a:srgbClr val="00B288"/>
                </a:solidFill>
              </a:rPr>
              <a:t>This could be a place for your </a:t>
            </a:r>
            <a:r>
              <a:rPr lang="en-US" sz="4800" dirty="0">
                <a:solidFill>
                  <a:srgbClr val="00B288"/>
                </a:solidFill>
              </a:rPr>
              <a:t>p</a:t>
            </a:r>
            <a:r>
              <a:rPr lang="de-DE" sz="4800" dirty="0" err="1">
                <a:solidFill>
                  <a:srgbClr val="00B288"/>
                </a:solidFill>
              </a:rPr>
              <a:t>ictures</a:t>
            </a:r>
            <a:endParaRPr sz="4800" dirty="0">
              <a:solidFill>
                <a:srgbClr val="00B288"/>
              </a:solidFill>
            </a:endParaRPr>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noFill/>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solidFill>
                  <a:srgbClr val="00B288"/>
                </a:solidFill>
              </a:rPr>
              <a:t>This could be your logo.</a:t>
            </a:r>
            <a:endParaRPr sz="2800" dirty="0">
              <a:solidFill>
                <a:srgbClr val="00B288"/>
              </a:solidFill>
            </a:endParaRPr>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xsi:nil="true"/>
    <lcf76f155ced4ddcb4097134ff3c332f xmlns="08518d12-ca75-4c18-8794-5bc6116f16e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1F2BE3B502AC2C41851BCACAC0016FA6" ma:contentTypeVersion="13" ma:contentTypeDescription="" ma:contentTypeScope="" ma:versionID="41081acc1cb54c01c7722811df249369">
  <xsd:schema xmlns:xsd="http://www.w3.org/2001/XMLSchema" xmlns:xs="http://www.w3.org/2001/XMLSchema" xmlns:p="http://schemas.microsoft.com/office/2006/metadata/properties" xmlns:ns2="eb3f7de7-c935-4ca6-a12c-1f73773710ec" xmlns:ns3="08518d12-ca75-4c18-8794-5bc6116f16e1" targetNamespace="http://schemas.microsoft.com/office/2006/metadata/properties" ma:root="true" ma:fieldsID="61c8998b21390d291b5579617819e4ce" ns2:_="" ns3:_="">
    <xsd:import namespace="eb3f7de7-c935-4ca6-a12c-1f73773710ec"/>
    <xsd:import namespace="08518d12-ca75-4c18-8794-5bc6116f16e1"/>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8"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8518d12-ca75-4c18-8794-5bc6116f16e1"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6A0AA6-2BD7-4DBE-AC42-B003EBA5D58F}">
  <ds:schemaRefs>
    <ds:schemaRef ds:uri="http://purl.org/dc/terms/"/>
    <ds:schemaRef ds:uri="de6cfe0c-92ca-421e-a8d3-899ebb85741a"/>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schemas.microsoft.com/sharepoint/v3"/>
    <ds:schemaRef ds:uri="http://schemas.openxmlformats.org/package/2006/metadata/core-properties"/>
    <ds:schemaRef ds:uri="eb3f7de7-c935-4ca6-a12c-1f73773710ec"/>
    <ds:schemaRef ds:uri="http://www.w3.org/XML/1998/namespace"/>
    <ds:schemaRef ds:uri="08518d12-ca75-4c18-8794-5bc6116f16e1"/>
  </ds:schemaRefs>
</ds:datastoreItem>
</file>

<file path=customXml/itemProps2.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3.xml><?xml version="1.0" encoding="utf-8"?>
<ds:datastoreItem xmlns:ds="http://schemas.openxmlformats.org/officeDocument/2006/customXml" ds:itemID="{276F4058-BC1D-4758-9EB7-FB7A153905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08518d12-ca75-4c18-8794-5bc6116f16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47</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Valentina Danielsen</cp:lastModifiedBy>
  <cp:revision>3</cp:revision>
  <dcterms:created xsi:type="dcterms:W3CDTF">2022-05-09T13:50:47Z</dcterms:created>
  <dcterms:modified xsi:type="dcterms:W3CDTF">2025-06-02T14:29:17Z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0x01010037EA2DD516505C4D92B92F8677CFB685001F2BE3B502AC2C41851BCACAC0016FA6</vt:lpwstr>
  </property>
  <property fmtid="{D5CDD505-2E9C-101B-9397-08002B2CF9AE}" pid="3" name="MediaServiceImageTags">
    <vt:lpwstr/>
  </property>
</Properties>
</file>